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video/mp4" Extension="mp4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</p:sldIdLst>
  <p:sldSz cx="18288000" cy="10287000"/>
  <p:notesSz cx="6858000" cy="9144000"/>
  <p:embeddedFontLst>
    <p:embeddedFont>
      <p:font typeface="Canva Sans Bold" charset="1" panose="020B0803030501040103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fonts/font12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7.png" Type="http://schemas.openxmlformats.org/officeDocument/2006/relationships/image"/><Relationship Id="rId6" Target="../media/image8.svg" Type="http://schemas.openxmlformats.org/officeDocument/2006/relationships/image"/><Relationship Id="rId7" Target="../media/image9.png" Type="http://schemas.openxmlformats.org/officeDocument/2006/relationships/image"/><Relationship Id="rId8" Target="../media/image6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10.jpeg" Type="http://schemas.openxmlformats.org/officeDocument/2006/relationships/image"/><Relationship Id="rId4" Target="../media/VAGTMGehaHc.mp4" Type="http://schemas.openxmlformats.org/officeDocument/2006/relationships/video"/><Relationship Id="rId5" Target="../media/VAGTMGehaHc.mp4" Type="http://schemas.microsoft.com/office/2007/relationships/media"/><Relationship Id="rId6" Target="../media/image11.png" Type="http://schemas.openxmlformats.org/officeDocument/2006/relationships/image"/><Relationship Id="rId7" Target="../media/image12.svg" Type="http://schemas.openxmlformats.org/officeDocument/2006/relationships/image"/><Relationship Id="rId8" Target="../media/image6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8.svg" Type="http://schemas.openxmlformats.org/officeDocument/2006/relationships/image"/><Relationship Id="rId11" Target="../media/image6.png" Type="http://schemas.openxmlformats.org/officeDocument/2006/relationships/image"/><Relationship Id="rId2" Target="../media/image1.png" Type="http://schemas.openxmlformats.org/officeDocument/2006/relationships/image"/><Relationship Id="rId3" Target="../media/image13.png" Type="http://schemas.openxmlformats.org/officeDocument/2006/relationships/image"/><Relationship Id="rId4" Target="../media/image14.svg" Type="http://schemas.openxmlformats.org/officeDocument/2006/relationships/image"/><Relationship Id="rId5" Target="../media/image15.png" Type="http://schemas.openxmlformats.org/officeDocument/2006/relationships/image"/><Relationship Id="rId6" Target="../media/image16.svg" Type="http://schemas.openxmlformats.org/officeDocument/2006/relationships/image"/><Relationship Id="rId7" Target="../media/image2.png" Type="http://schemas.openxmlformats.org/officeDocument/2006/relationships/image"/><Relationship Id="rId8" Target="../media/image3.png" Type="http://schemas.openxmlformats.org/officeDocument/2006/relationships/image"/><Relationship Id="rId9" Target="../media/image17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2.svg" Type="http://schemas.openxmlformats.org/officeDocument/2006/relationships/image"/><Relationship Id="rId11" Target="../media/image23.png" Type="http://schemas.openxmlformats.org/officeDocument/2006/relationships/image"/><Relationship Id="rId12" Target="../media/image24.png" Type="http://schemas.openxmlformats.org/officeDocument/2006/relationships/image"/><Relationship Id="rId13" Target="../media/image25.png" Type="http://schemas.openxmlformats.org/officeDocument/2006/relationships/image"/><Relationship Id="rId14" Target="../media/image26.svg" Type="http://schemas.openxmlformats.org/officeDocument/2006/relationships/image"/><Relationship Id="rId15" Target="../media/image27.png" Type="http://schemas.openxmlformats.org/officeDocument/2006/relationships/image"/><Relationship Id="rId16" Target="../media/image28.svg" Type="http://schemas.openxmlformats.org/officeDocument/2006/relationships/image"/><Relationship Id="rId17" Target="../media/image2.png" Type="http://schemas.openxmlformats.org/officeDocument/2006/relationships/image"/><Relationship Id="rId18" Target="../media/image3.png" Type="http://schemas.openxmlformats.org/officeDocument/2006/relationships/image"/><Relationship Id="rId19" Target="../media/image17.png" Type="http://schemas.openxmlformats.org/officeDocument/2006/relationships/image"/><Relationship Id="rId2" Target="../media/image1.png" Type="http://schemas.openxmlformats.org/officeDocument/2006/relationships/image"/><Relationship Id="rId20" Target="../media/image18.svg" Type="http://schemas.openxmlformats.org/officeDocument/2006/relationships/image"/><Relationship Id="rId21" Target="../media/image6.png" Type="http://schemas.openxmlformats.org/officeDocument/2006/relationships/image"/><Relationship Id="rId3" Target="../media/image13.png" Type="http://schemas.openxmlformats.org/officeDocument/2006/relationships/image"/><Relationship Id="rId4" Target="../media/image14.svg" Type="http://schemas.openxmlformats.org/officeDocument/2006/relationships/image"/><Relationship Id="rId5" Target="../media/image15.png" Type="http://schemas.openxmlformats.org/officeDocument/2006/relationships/image"/><Relationship Id="rId6" Target="../media/image16.svg" Type="http://schemas.openxmlformats.org/officeDocument/2006/relationships/image"/><Relationship Id="rId7" Target="../media/image19.png" Type="http://schemas.openxmlformats.org/officeDocument/2006/relationships/image"/><Relationship Id="rId8" Target="../media/image20.svg" Type="http://schemas.openxmlformats.org/officeDocument/2006/relationships/image"/><Relationship Id="rId9" Target="../media/image21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9.png" Type="http://schemas.openxmlformats.org/officeDocument/2006/relationships/image"/><Relationship Id="rId4" Target="../media/image3.png" Type="http://schemas.openxmlformats.org/officeDocument/2006/relationships/image"/><Relationship Id="rId5" Target="../media/image30.png" Type="http://schemas.openxmlformats.org/officeDocument/2006/relationships/image"/><Relationship Id="rId6" Target="../media/image31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23242" y="-120319"/>
            <a:ext cx="18850131" cy="11840239"/>
          </a:xfrm>
          <a:custGeom>
            <a:avLst/>
            <a:gdLst/>
            <a:ahLst/>
            <a:cxnLst/>
            <a:rect r="r" b="b" t="t" l="l"/>
            <a:pathLst>
              <a:path h="11840239" w="18850131">
                <a:moveTo>
                  <a:pt x="0" y="0"/>
                </a:moveTo>
                <a:lnTo>
                  <a:pt x="18850132" y="0"/>
                </a:lnTo>
                <a:lnTo>
                  <a:pt x="18850132" y="11840239"/>
                </a:lnTo>
                <a:lnTo>
                  <a:pt x="0" y="118402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732172" y="548810"/>
            <a:ext cx="3041581" cy="3041581"/>
          </a:xfrm>
          <a:custGeom>
            <a:avLst/>
            <a:gdLst/>
            <a:ahLst/>
            <a:cxnLst/>
            <a:rect r="r" b="b" t="t" l="l"/>
            <a:pathLst>
              <a:path h="3041581" w="3041581">
                <a:moveTo>
                  <a:pt x="0" y="0"/>
                </a:moveTo>
                <a:lnTo>
                  <a:pt x="3041581" y="0"/>
                </a:lnTo>
                <a:lnTo>
                  <a:pt x="3041581" y="3041581"/>
                </a:lnTo>
                <a:lnTo>
                  <a:pt x="0" y="30415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878913" y="3102025"/>
            <a:ext cx="2169989" cy="1052445"/>
          </a:xfrm>
          <a:custGeom>
            <a:avLst/>
            <a:gdLst/>
            <a:ahLst/>
            <a:cxnLst/>
            <a:rect r="r" b="b" t="t" l="l"/>
            <a:pathLst>
              <a:path h="1052445" w="2169989">
                <a:moveTo>
                  <a:pt x="0" y="0"/>
                </a:moveTo>
                <a:lnTo>
                  <a:pt x="2169989" y="0"/>
                </a:lnTo>
                <a:lnTo>
                  <a:pt x="2169989" y="1052444"/>
                </a:lnTo>
                <a:lnTo>
                  <a:pt x="0" y="10524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230618" y="1532991"/>
            <a:ext cx="3826764" cy="4114800"/>
          </a:xfrm>
          <a:custGeom>
            <a:avLst/>
            <a:gdLst/>
            <a:ahLst/>
            <a:cxnLst/>
            <a:rect r="r" b="b" t="t" l="l"/>
            <a:pathLst>
              <a:path h="4114800" w="3826764">
                <a:moveTo>
                  <a:pt x="0" y="0"/>
                </a:moveTo>
                <a:lnTo>
                  <a:pt x="3826764" y="0"/>
                </a:lnTo>
                <a:lnTo>
                  <a:pt x="38267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4278703" y="5662314"/>
            <a:ext cx="9730593" cy="32131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939"/>
              </a:lnSpc>
            </a:pPr>
            <a:r>
              <a:rPr lang="en-US" sz="9242" b="true">
                <a:solidFill>
                  <a:srgbClr val="290B5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What is Mental Health?</a:t>
            </a:r>
          </a:p>
        </p:txBody>
      </p:sp>
      <p:sp>
        <p:nvSpPr>
          <p:cNvPr name="Freeform 7" id="7" descr="Upscale Image"/>
          <p:cNvSpPr/>
          <p:nvPr/>
        </p:nvSpPr>
        <p:spPr>
          <a:xfrm flipH="false" flipV="false" rot="0">
            <a:off x="0" y="0"/>
            <a:ext cx="2823994" cy="2823994"/>
          </a:xfrm>
          <a:custGeom>
            <a:avLst/>
            <a:gdLst/>
            <a:ahLst/>
            <a:cxnLst/>
            <a:rect r="r" b="b" t="t" l="l"/>
            <a:pathLst>
              <a:path h="2823994" w="2823994">
                <a:moveTo>
                  <a:pt x="0" y="0"/>
                </a:moveTo>
                <a:lnTo>
                  <a:pt x="2823994" y="0"/>
                </a:lnTo>
                <a:lnTo>
                  <a:pt x="2823994" y="2823994"/>
                </a:lnTo>
                <a:lnTo>
                  <a:pt x="0" y="282399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23242" y="-120319"/>
            <a:ext cx="18850131" cy="11840239"/>
          </a:xfrm>
          <a:custGeom>
            <a:avLst/>
            <a:gdLst/>
            <a:ahLst/>
            <a:cxnLst/>
            <a:rect r="r" b="b" t="t" l="l"/>
            <a:pathLst>
              <a:path h="11840239" w="18850131">
                <a:moveTo>
                  <a:pt x="0" y="0"/>
                </a:moveTo>
                <a:lnTo>
                  <a:pt x="18850132" y="0"/>
                </a:lnTo>
                <a:lnTo>
                  <a:pt x="18850132" y="11840239"/>
                </a:lnTo>
                <a:lnTo>
                  <a:pt x="0" y="118402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732172" y="548810"/>
            <a:ext cx="3041581" cy="3041581"/>
          </a:xfrm>
          <a:custGeom>
            <a:avLst/>
            <a:gdLst/>
            <a:ahLst/>
            <a:cxnLst/>
            <a:rect r="r" b="b" t="t" l="l"/>
            <a:pathLst>
              <a:path h="3041581" w="3041581">
                <a:moveTo>
                  <a:pt x="0" y="0"/>
                </a:moveTo>
                <a:lnTo>
                  <a:pt x="3041581" y="0"/>
                </a:lnTo>
                <a:lnTo>
                  <a:pt x="3041581" y="3041581"/>
                </a:lnTo>
                <a:lnTo>
                  <a:pt x="0" y="30415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878913" y="3102025"/>
            <a:ext cx="2169989" cy="1052445"/>
          </a:xfrm>
          <a:custGeom>
            <a:avLst/>
            <a:gdLst/>
            <a:ahLst/>
            <a:cxnLst/>
            <a:rect r="r" b="b" t="t" l="l"/>
            <a:pathLst>
              <a:path h="1052445" w="2169989">
                <a:moveTo>
                  <a:pt x="0" y="0"/>
                </a:moveTo>
                <a:lnTo>
                  <a:pt x="2169989" y="0"/>
                </a:lnTo>
                <a:lnTo>
                  <a:pt x="2169989" y="1052444"/>
                </a:lnTo>
                <a:lnTo>
                  <a:pt x="0" y="10524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348429" y="470962"/>
            <a:ext cx="3096387" cy="4114800"/>
          </a:xfrm>
          <a:custGeom>
            <a:avLst/>
            <a:gdLst/>
            <a:ahLst/>
            <a:cxnLst/>
            <a:rect r="r" b="b" t="t" l="l"/>
            <a:pathLst>
              <a:path h="4114800" w="3096387">
                <a:moveTo>
                  <a:pt x="0" y="0"/>
                </a:moveTo>
                <a:lnTo>
                  <a:pt x="3096387" y="0"/>
                </a:lnTo>
                <a:lnTo>
                  <a:pt x="309638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147798" y="1752981"/>
            <a:ext cx="5881391" cy="2698088"/>
          </a:xfrm>
          <a:custGeom>
            <a:avLst/>
            <a:gdLst/>
            <a:ahLst/>
            <a:cxnLst/>
            <a:rect r="r" b="b" t="t" l="l"/>
            <a:pathLst>
              <a:path h="2698088" w="5881391">
                <a:moveTo>
                  <a:pt x="0" y="0"/>
                </a:moveTo>
                <a:lnTo>
                  <a:pt x="5881392" y="0"/>
                </a:lnTo>
                <a:lnTo>
                  <a:pt x="5881392" y="2698088"/>
                </a:lnTo>
                <a:lnTo>
                  <a:pt x="0" y="269808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002519" y="4650289"/>
            <a:ext cx="16770284" cy="48513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939"/>
              </a:lnSpc>
            </a:pPr>
            <a:r>
              <a:rPr lang="en-US" sz="9242" b="true">
                <a:solidFill>
                  <a:srgbClr val="290B5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Mental Health is our thoughts, feelings and emotions. </a:t>
            </a:r>
          </a:p>
        </p:txBody>
      </p:sp>
      <p:sp>
        <p:nvSpPr>
          <p:cNvPr name="Freeform 8" id="8" descr="Upscale Image"/>
          <p:cNvSpPr/>
          <p:nvPr/>
        </p:nvSpPr>
        <p:spPr>
          <a:xfrm flipH="false" flipV="false" rot="0">
            <a:off x="0" y="0"/>
            <a:ext cx="2823994" cy="2823994"/>
          </a:xfrm>
          <a:custGeom>
            <a:avLst/>
            <a:gdLst/>
            <a:ahLst/>
            <a:cxnLst/>
            <a:rect r="r" b="b" t="t" l="l"/>
            <a:pathLst>
              <a:path h="2823994" w="2823994">
                <a:moveTo>
                  <a:pt x="0" y="0"/>
                </a:moveTo>
                <a:lnTo>
                  <a:pt x="2823994" y="0"/>
                </a:lnTo>
                <a:lnTo>
                  <a:pt x="2823994" y="2823994"/>
                </a:lnTo>
                <a:lnTo>
                  <a:pt x="0" y="282399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23242" y="-120319"/>
            <a:ext cx="18850131" cy="11840239"/>
          </a:xfrm>
          <a:custGeom>
            <a:avLst/>
            <a:gdLst/>
            <a:ahLst/>
            <a:cxnLst/>
            <a:rect r="r" b="b" t="t" l="l"/>
            <a:pathLst>
              <a:path h="11840239" w="18850131">
                <a:moveTo>
                  <a:pt x="0" y="0"/>
                </a:moveTo>
                <a:lnTo>
                  <a:pt x="18850132" y="0"/>
                </a:lnTo>
                <a:lnTo>
                  <a:pt x="18850132" y="11840239"/>
                </a:lnTo>
                <a:lnTo>
                  <a:pt x="0" y="118402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0" r="0" b="0"/>
            </a:stretch>
          </a:blipFill>
        </p:spPr>
      </p:sp>
      <p:pic>
        <p:nvPicPr>
          <p:cNvPr name="Picture 3" id="3">
            <a:hlinkClick action="ppaction://media"/>
          </p:cNvPr>
          <p:cNvPicPr>
            <a:picLocks noChangeAspect="true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3886214" y="1162154"/>
            <a:ext cx="12827783" cy="7215628"/>
          </a:xfrm>
          <a:prstGeom prst="rect">
            <a:avLst/>
          </a:prstGeom>
        </p:spPr>
      </p:pic>
      <p:sp>
        <p:nvSpPr>
          <p:cNvPr name="Freeform 4" id="4"/>
          <p:cNvSpPr/>
          <p:nvPr/>
        </p:nvSpPr>
        <p:spPr>
          <a:xfrm flipH="false" flipV="false" rot="0">
            <a:off x="525119" y="8377782"/>
            <a:ext cx="1384557" cy="1384557"/>
          </a:xfrm>
          <a:custGeom>
            <a:avLst/>
            <a:gdLst/>
            <a:ahLst/>
            <a:cxnLst/>
            <a:rect r="r" b="b" t="t" l="l"/>
            <a:pathLst>
              <a:path h="1384557" w="1384557">
                <a:moveTo>
                  <a:pt x="0" y="0"/>
                </a:moveTo>
                <a:lnTo>
                  <a:pt x="1384556" y="0"/>
                </a:lnTo>
                <a:lnTo>
                  <a:pt x="1384556" y="1384556"/>
                </a:lnTo>
                <a:lnTo>
                  <a:pt x="0" y="138455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 descr="Upscale Image"/>
          <p:cNvSpPr/>
          <p:nvPr/>
        </p:nvSpPr>
        <p:spPr>
          <a:xfrm flipH="false" flipV="false" rot="0">
            <a:off x="346402" y="181941"/>
            <a:ext cx="3646260" cy="3646260"/>
          </a:xfrm>
          <a:custGeom>
            <a:avLst/>
            <a:gdLst/>
            <a:ahLst/>
            <a:cxnLst/>
            <a:rect r="r" b="b" t="t" l="l"/>
            <a:pathLst>
              <a:path h="3646260" w="3646260">
                <a:moveTo>
                  <a:pt x="0" y="0"/>
                </a:moveTo>
                <a:lnTo>
                  <a:pt x="3646260" y="0"/>
                </a:lnTo>
                <a:lnTo>
                  <a:pt x="3646260" y="3646261"/>
                </a:lnTo>
                <a:lnTo>
                  <a:pt x="0" y="364626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23242" y="-120319"/>
            <a:ext cx="18850131" cy="11840239"/>
          </a:xfrm>
          <a:custGeom>
            <a:avLst/>
            <a:gdLst/>
            <a:ahLst/>
            <a:cxnLst/>
            <a:rect r="r" b="b" t="t" l="l"/>
            <a:pathLst>
              <a:path h="11840239" w="18850131">
                <a:moveTo>
                  <a:pt x="0" y="0"/>
                </a:moveTo>
                <a:lnTo>
                  <a:pt x="18850132" y="0"/>
                </a:lnTo>
                <a:lnTo>
                  <a:pt x="18850132" y="11840239"/>
                </a:lnTo>
                <a:lnTo>
                  <a:pt x="0" y="118402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308027" y="2069601"/>
            <a:ext cx="6623688" cy="7411119"/>
          </a:xfrm>
          <a:custGeom>
            <a:avLst/>
            <a:gdLst/>
            <a:ahLst/>
            <a:cxnLst/>
            <a:rect r="r" b="b" t="t" l="l"/>
            <a:pathLst>
              <a:path h="7411119" w="6623688">
                <a:moveTo>
                  <a:pt x="0" y="0"/>
                </a:moveTo>
                <a:lnTo>
                  <a:pt x="6623688" y="0"/>
                </a:lnTo>
                <a:lnTo>
                  <a:pt x="6623688" y="7411119"/>
                </a:lnTo>
                <a:lnTo>
                  <a:pt x="0" y="741111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95065" y="7768106"/>
            <a:ext cx="2090750" cy="2090750"/>
          </a:xfrm>
          <a:custGeom>
            <a:avLst/>
            <a:gdLst/>
            <a:ahLst/>
            <a:cxnLst/>
            <a:rect r="r" b="b" t="t" l="l"/>
            <a:pathLst>
              <a:path h="2090750" w="2090750">
                <a:moveTo>
                  <a:pt x="0" y="0"/>
                </a:moveTo>
                <a:lnTo>
                  <a:pt x="2090750" y="0"/>
                </a:lnTo>
                <a:lnTo>
                  <a:pt x="2090750" y="2090750"/>
                </a:lnTo>
                <a:lnTo>
                  <a:pt x="0" y="20907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336414" y="3938483"/>
            <a:ext cx="9730593" cy="27057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5143" b="true">
                <a:solidFill>
                  <a:srgbClr val="290B5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In Groups of 4-5 </a:t>
            </a:r>
          </a:p>
          <a:p>
            <a:pPr algn="ctr">
              <a:lnSpc>
                <a:spcPts val="7200"/>
              </a:lnSpc>
            </a:pPr>
            <a:r>
              <a:rPr lang="en-US" sz="5143" b="true">
                <a:solidFill>
                  <a:srgbClr val="290B5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Design a Positive Mental Health Uniform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14971270" y="307339"/>
            <a:ext cx="3041581" cy="3041581"/>
          </a:xfrm>
          <a:custGeom>
            <a:avLst/>
            <a:gdLst/>
            <a:ahLst/>
            <a:cxnLst/>
            <a:rect r="r" b="b" t="t" l="l"/>
            <a:pathLst>
              <a:path h="3041581" w="3041581">
                <a:moveTo>
                  <a:pt x="0" y="0"/>
                </a:moveTo>
                <a:lnTo>
                  <a:pt x="3041581" y="0"/>
                </a:lnTo>
                <a:lnTo>
                  <a:pt x="3041581" y="3041581"/>
                </a:lnTo>
                <a:lnTo>
                  <a:pt x="0" y="304158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6118011" y="2860553"/>
            <a:ext cx="2169989" cy="1052445"/>
          </a:xfrm>
          <a:custGeom>
            <a:avLst/>
            <a:gdLst/>
            <a:ahLst/>
            <a:cxnLst/>
            <a:rect r="r" b="b" t="t" l="l"/>
            <a:pathLst>
              <a:path h="1052445" w="2169989">
                <a:moveTo>
                  <a:pt x="0" y="0"/>
                </a:moveTo>
                <a:lnTo>
                  <a:pt x="2169989" y="0"/>
                </a:lnTo>
                <a:lnTo>
                  <a:pt x="2169989" y="1052445"/>
                </a:lnTo>
                <a:lnTo>
                  <a:pt x="0" y="105244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4126378" y="1003348"/>
            <a:ext cx="4061596" cy="2345572"/>
          </a:xfrm>
          <a:custGeom>
            <a:avLst/>
            <a:gdLst/>
            <a:ahLst/>
            <a:cxnLst/>
            <a:rect r="r" b="b" t="t" l="l"/>
            <a:pathLst>
              <a:path h="2345572" w="4061596">
                <a:moveTo>
                  <a:pt x="0" y="0"/>
                </a:moveTo>
                <a:lnTo>
                  <a:pt x="4061596" y="0"/>
                </a:lnTo>
                <a:lnTo>
                  <a:pt x="4061596" y="2345572"/>
                </a:lnTo>
                <a:lnTo>
                  <a:pt x="0" y="234557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 descr="Upscale Image"/>
          <p:cNvSpPr/>
          <p:nvPr/>
        </p:nvSpPr>
        <p:spPr>
          <a:xfrm flipH="false" flipV="false" rot="0">
            <a:off x="0" y="0"/>
            <a:ext cx="2823994" cy="2823994"/>
          </a:xfrm>
          <a:custGeom>
            <a:avLst/>
            <a:gdLst/>
            <a:ahLst/>
            <a:cxnLst/>
            <a:rect r="r" b="b" t="t" l="l"/>
            <a:pathLst>
              <a:path h="2823994" w="2823994">
                <a:moveTo>
                  <a:pt x="0" y="0"/>
                </a:moveTo>
                <a:lnTo>
                  <a:pt x="2823994" y="0"/>
                </a:lnTo>
                <a:lnTo>
                  <a:pt x="2823994" y="2823994"/>
                </a:lnTo>
                <a:lnTo>
                  <a:pt x="0" y="282399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23242" y="-120319"/>
            <a:ext cx="18850131" cy="11840239"/>
          </a:xfrm>
          <a:custGeom>
            <a:avLst/>
            <a:gdLst/>
            <a:ahLst/>
            <a:cxnLst/>
            <a:rect r="r" b="b" t="t" l="l"/>
            <a:pathLst>
              <a:path h="11840239" w="18850131">
                <a:moveTo>
                  <a:pt x="0" y="0"/>
                </a:moveTo>
                <a:lnTo>
                  <a:pt x="18850132" y="0"/>
                </a:lnTo>
                <a:lnTo>
                  <a:pt x="18850132" y="11840239"/>
                </a:lnTo>
                <a:lnTo>
                  <a:pt x="0" y="118402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318245" y="1392514"/>
            <a:ext cx="6623688" cy="7411119"/>
          </a:xfrm>
          <a:custGeom>
            <a:avLst/>
            <a:gdLst/>
            <a:ahLst/>
            <a:cxnLst/>
            <a:rect r="r" b="b" t="t" l="l"/>
            <a:pathLst>
              <a:path h="7411119" w="6623688">
                <a:moveTo>
                  <a:pt x="0" y="0"/>
                </a:moveTo>
                <a:lnTo>
                  <a:pt x="6623687" y="0"/>
                </a:lnTo>
                <a:lnTo>
                  <a:pt x="6623687" y="7411119"/>
                </a:lnTo>
                <a:lnTo>
                  <a:pt x="0" y="741111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95065" y="7768106"/>
            <a:ext cx="2090750" cy="2090750"/>
          </a:xfrm>
          <a:custGeom>
            <a:avLst/>
            <a:gdLst/>
            <a:ahLst/>
            <a:cxnLst/>
            <a:rect r="r" b="b" t="t" l="l"/>
            <a:pathLst>
              <a:path h="2090750" w="2090750">
                <a:moveTo>
                  <a:pt x="0" y="0"/>
                </a:moveTo>
                <a:lnTo>
                  <a:pt x="2090750" y="0"/>
                </a:lnTo>
                <a:lnTo>
                  <a:pt x="2090750" y="2090750"/>
                </a:lnTo>
                <a:lnTo>
                  <a:pt x="0" y="20907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387661" y="2812629"/>
            <a:ext cx="1738564" cy="1019233"/>
          </a:xfrm>
          <a:custGeom>
            <a:avLst/>
            <a:gdLst/>
            <a:ahLst/>
            <a:cxnLst/>
            <a:rect r="r" b="b" t="t" l="l"/>
            <a:pathLst>
              <a:path h="1019233" w="1738564">
                <a:moveTo>
                  <a:pt x="0" y="0"/>
                </a:moveTo>
                <a:lnTo>
                  <a:pt x="1738565" y="0"/>
                </a:lnTo>
                <a:lnTo>
                  <a:pt x="1738565" y="1019234"/>
                </a:lnTo>
                <a:lnTo>
                  <a:pt x="0" y="101923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1996200" y="2596769"/>
            <a:ext cx="1643031" cy="1612224"/>
          </a:xfrm>
          <a:custGeom>
            <a:avLst/>
            <a:gdLst/>
            <a:ahLst/>
            <a:cxnLst/>
            <a:rect r="r" b="b" t="t" l="l"/>
            <a:pathLst>
              <a:path h="1612224" w="1643031">
                <a:moveTo>
                  <a:pt x="0" y="0"/>
                </a:moveTo>
                <a:lnTo>
                  <a:pt x="1643031" y="0"/>
                </a:lnTo>
                <a:lnTo>
                  <a:pt x="1643031" y="1612224"/>
                </a:lnTo>
                <a:lnTo>
                  <a:pt x="0" y="161222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9635636" y="6481967"/>
            <a:ext cx="1490590" cy="981926"/>
          </a:xfrm>
          <a:custGeom>
            <a:avLst/>
            <a:gdLst/>
            <a:ahLst/>
            <a:cxnLst/>
            <a:rect r="r" b="b" t="t" l="l"/>
            <a:pathLst>
              <a:path h="981926" w="1490590">
                <a:moveTo>
                  <a:pt x="0" y="0"/>
                </a:moveTo>
                <a:lnTo>
                  <a:pt x="1490590" y="0"/>
                </a:lnTo>
                <a:lnTo>
                  <a:pt x="1490590" y="981926"/>
                </a:lnTo>
                <a:lnTo>
                  <a:pt x="0" y="98192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2108778" y="4480159"/>
            <a:ext cx="1530454" cy="2776333"/>
          </a:xfrm>
          <a:custGeom>
            <a:avLst/>
            <a:gdLst/>
            <a:ahLst/>
            <a:cxnLst/>
            <a:rect r="r" b="b" t="t" l="l"/>
            <a:pathLst>
              <a:path h="2776333" w="1530454">
                <a:moveTo>
                  <a:pt x="0" y="0"/>
                </a:moveTo>
                <a:lnTo>
                  <a:pt x="1530453" y="0"/>
                </a:lnTo>
                <a:lnTo>
                  <a:pt x="1530453" y="2776333"/>
                </a:lnTo>
                <a:lnTo>
                  <a:pt x="0" y="277633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502021" y="4208993"/>
            <a:ext cx="1891660" cy="1778160"/>
          </a:xfrm>
          <a:custGeom>
            <a:avLst/>
            <a:gdLst/>
            <a:ahLst/>
            <a:cxnLst/>
            <a:rect r="r" b="b" t="t" l="l"/>
            <a:pathLst>
              <a:path h="1778160" w="1891660">
                <a:moveTo>
                  <a:pt x="0" y="0"/>
                </a:moveTo>
                <a:lnTo>
                  <a:pt x="1891660" y="0"/>
                </a:lnTo>
                <a:lnTo>
                  <a:pt x="1891660" y="1778160"/>
                </a:lnTo>
                <a:lnTo>
                  <a:pt x="0" y="177816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3864747" y="2596769"/>
            <a:ext cx="4922840" cy="6488092"/>
          </a:xfrm>
          <a:custGeom>
            <a:avLst/>
            <a:gdLst/>
            <a:ahLst/>
            <a:cxnLst/>
            <a:rect r="r" b="b" t="t" l="l"/>
            <a:pathLst>
              <a:path h="6488092" w="4922840">
                <a:moveTo>
                  <a:pt x="0" y="0"/>
                </a:moveTo>
                <a:lnTo>
                  <a:pt x="4922839" y="0"/>
                </a:lnTo>
                <a:lnTo>
                  <a:pt x="4922839" y="6488092"/>
                </a:lnTo>
                <a:lnTo>
                  <a:pt x="0" y="6488092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3864747" y="9218211"/>
            <a:ext cx="12597122" cy="7370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13"/>
              </a:lnSpc>
            </a:pPr>
            <a:r>
              <a:rPr lang="en-US" sz="4295" b="true">
                <a:solidFill>
                  <a:srgbClr val="290B5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Nominate someone to present from each team 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14865626" y="381993"/>
            <a:ext cx="3041581" cy="3041581"/>
          </a:xfrm>
          <a:custGeom>
            <a:avLst/>
            <a:gdLst/>
            <a:ahLst/>
            <a:cxnLst/>
            <a:rect r="r" b="b" t="t" l="l"/>
            <a:pathLst>
              <a:path h="3041581" w="3041581">
                <a:moveTo>
                  <a:pt x="0" y="0"/>
                </a:moveTo>
                <a:lnTo>
                  <a:pt x="3041581" y="0"/>
                </a:lnTo>
                <a:lnTo>
                  <a:pt x="3041581" y="3041581"/>
                </a:lnTo>
                <a:lnTo>
                  <a:pt x="0" y="3041581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6012367" y="2935207"/>
            <a:ext cx="2169989" cy="1052445"/>
          </a:xfrm>
          <a:custGeom>
            <a:avLst/>
            <a:gdLst/>
            <a:ahLst/>
            <a:cxnLst/>
            <a:rect r="r" b="b" t="t" l="l"/>
            <a:pathLst>
              <a:path h="1052445" w="2169989">
                <a:moveTo>
                  <a:pt x="0" y="0"/>
                </a:moveTo>
                <a:lnTo>
                  <a:pt x="2169989" y="0"/>
                </a:lnTo>
                <a:lnTo>
                  <a:pt x="2169989" y="1052445"/>
                </a:lnTo>
                <a:lnTo>
                  <a:pt x="0" y="1052445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4103096" y="381993"/>
            <a:ext cx="4061596" cy="2345572"/>
          </a:xfrm>
          <a:custGeom>
            <a:avLst/>
            <a:gdLst/>
            <a:ahLst/>
            <a:cxnLst/>
            <a:rect r="r" b="b" t="t" l="l"/>
            <a:pathLst>
              <a:path h="2345572" w="4061596">
                <a:moveTo>
                  <a:pt x="0" y="0"/>
                </a:moveTo>
                <a:lnTo>
                  <a:pt x="4061596" y="0"/>
                </a:lnTo>
                <a:lnTo>
                  <a:pt x="4061596" y="2345572"/>
                </a:lnTo>
                <a:lnTo>
                  <a:pt x="0" y="2345572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 descr="Upscale Image"/>
          <p:cNvSpPr/>
          <p:nvPr/>
        </p:nvSpPr>
        <p:spPr>
          <a:xfrm flipH="false" flipV="false" rot="0">
            <a:off x="0" y="0"/>
            <a:ext cx="2823994" cy="2823994"/>
          </a:xfrm>
          <a:custGeom>
            <a:avLst/>
            <a:gdLst/>
            <a:ahLst/>
            <a:cxnLst/>
            <a:rect r="r" b="b" t="t" l="l"/>
            <a:pathLst>
              <a:path h="2823994" w="2823994">
                <a:moveTo>
                  <a:pt x="0" y="0"/>
                </a:moveTo>
                <a:lnTo>
                  <a:pt x="2823994" y="0"/>
                </a:lnTo>
                <a:lnTo>
                  <a:pt x="2823994" y="2823994"/>
                </a:lnTo>
                <a:lnTo>
                  <a:pt x="0" y="2823994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23242" y="-120319"/>
            <a:ext cx="18850131" cy="11840239"/>
          </a:xfrm>
          <a:custGeom>
            <a:avLst/>
            <a:gdLst/>
            <a:ahLst/>
            <a:cxnLst/>
            <a:rect r="r" b="b" t="t" l="l"/>
            <a:pathLst>
              <a:path h="11840239" w="18850131">
                <a:moveTo>
                  <a:pt x="0" y="0"/>
                </a:moveTo>
                <a:lnTo>
                  <a:pt x="18850132" y="0"/>
                </a:lnTo>
                <a:lnTo>
                  <a:pt x="18850132" y="11840239"/>
                </a:lnTo>
                <a:lnTo>
                  <a:pt x="0" y="118402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813997" y="7956485"/>
            <a:ext cx="2172454" cy="2172454"/>
          </a:xfrm>
          <a:custGeom>
            <a:avLst/>
            <a:gdLst/>
            <a:ahLst/>
            <a:cxnLst/>
            <a:rect r="r" b="b" t="t" l="l"/>
            <a:pathLst>
              <a:path h="2172454" w="2172454">
                <a:moveTo>
                  <a:pt x="0" y="0"/>
                </a:moveTo>
                <a:lnTo>
                  <a:pt x="2172454" y="0"/>
                </a:lnTo>
                <a:lnTo>
                  <a:pt x="2172454" y="2172453"/>
                </a:lnTo>
                <a:lnTo>
                  <a:pt x="0" y="21724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281072" y="7897198"/>
            <a:ext cx="4302505" cy="2086715"/>
          </a:xfrm>
          <a:custGeom>
            <a:avLst/>
            <a:gdLst/>
            <a:ahLst/>
            <a:cxnLst/>
            <a:rect r="r" b="b" t="t" l="l"/>
            <a:pathLst>
              <a:path h="2086715" w="4302505">
                <a:moveTo>
                  <a:pt x="0" y="0"/>
                </a:moveTo>
                <a:lnTo>
                  <a:pt x="4302505" y="0"/>
                </a:lnTo>
                <a:lnTo>
                  <a:pt x="4302505" y="2086715"/>
                </a:lnTo>
                <a:lnTo>
                  <a:pt x="0" y="20867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470828" y="907108"/>
            <a:ext cx="8229450" cy="7427078"/>
          </a:xfrm>
          <a:custGeom>
            <a:avLst/>
            <a:gdLst/>
            <a:ahLst/>
            <a:cxnLst/>
            <a:rect r="r" b="b" t="t" l="l"/>
            <a:pathLst>
              <a:path h="7427078" w="8229450">
                <a:moveTo>
                  <a:pt x="0" y="0"/>
                </a:moveTo>
                <a:lnTo>
                  <a:pt x="8229450" y="0"/>
                </a:lnTo>
                <a:lnTo>
                  <a:pt x="8229450" y="7427078"/>
                </a:lnTo>
                <a:lnTo>
                  <a:pt x="0" y="74270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DAGTMHTB8ds</dc:identifier>
  <dcterms:modified xsi:type="dcterms:W3CDTF">2011-08-01T06:04:30Z</dcterms:modified>
  <cp:revision>1</cp:revision>
  <dc:title>Belfast High MH workshop </dc:title>
</cp:coreProperties>
</file>