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2" Target="../media/image6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12.jpe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2" Target="../media/image6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15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6.png" Type="http://schemas.openxmlformats.org/officeDocument/2006/relationships/image"/><Relationship Id="rId4" Target="../media/image5.png" Type="http://schemas.openxmlformats.org/officeDocument/2006/relationships/image"/><Relationship Id="rId5" Target="../media/image17.png" Type="http://schemas.openxmlformats.org/officeDocument/2006/relationships/image"/><Relationship Id="rId6" Target="../media/image1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>
                  <p14:trim st="0.0000" end="17919.6830"/>
                </p14:media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828800" y="1028700"/>
            <a:ext cx="14630400" cy="8229600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55323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1" y="0"/>
                </a:lnTo>
                <a:lnTo>
                  <a:pt x="18850131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042155" y="478422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  <p:sp>
        <p:nvSpPr>
          <p:cNvPr name="Freeform 9" id="9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55323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1" y="0"/>
                </a:lnTo>
                <a:lnTo>
                  <a:pt x="18850131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042155" y="478422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  <p:sp>
        <p:nvSpPr>
          <p:cNvPr name="Freeform 9" id="9" descr="Upscale Image"/>
          <p:cNvSpPr/>
          <p:nvPr/>
        </p:nvSpPr>
        <p:spPr>
          <a:xfrm flipH="false" flipV="false" rot="0">
            <a:off x="0" y="0"/>
            <a:ext cx="2823994" cy="2823994"/>
          </a:xfrm>
          <a:custGeom>
            <a:avLst/>
            <a:gdLst/>
            <a:ahLst/>
            <a:cxnLst/>
            <a:rect r="r" b="b" t="t" l="l"/>
            <a:pathLst>
              <a:path h="2823994" w="2823994">
                <a:moveTo>
                  <a:pt x="0" y="0"/>
                </a:moveTo>
                <a:lnTo>
                  <a:pt x="2823994" y="0"/>
                </a:lnTo>
                <a:lnTo>
                  <a:pt x="2823994" y="2823994"/>
                </a:lnTo>
                <a:lnTo>
                  <a:pt x="0" y="28239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3242" y="-120319"/>
            <a:ext cx="18850131" cy="11840239"/>
          </a:xfrm>
          <a:custGeom>
            <a:avLst/>
            <a:gdLst/>
            <a:ahLst/>
            <a:cxnLst/>
            <a:rect r="r" b="b" t="t" l="l"/>
            <a:pathLst>
              <a:path h="11840239" w="18850131">
                <a:moveTo>
                  <a:pt x="0" y="0"/>
                </a:moveTo>
                <a:lnTo>
                  <a:pt x="18850132" y="0"/>
                </a:lnTo>
                <a:lnTo>
                  <a:pt x="18850132" y="11840239"/>
                </a:lnTo>
                <a:lnTo>
                  <a:pt x="0" y="11840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DAGTF__j3Ag</dc:identifier>
  <dcterms:modified xsi:type="dcterms:W3CDTF">2011-08-01T06:04:30Z</dcterms:modified>
  <cp:revision>1</cp:revision>
  <dc:title>Belfast High &amp; Take 5 Steps for Wellbeing</dc:title>
</cp:coreProperties>
</file>