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5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42821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24711" y="0"/>
            <a:ext cx="3653406" cy="3653406"/>
          </a:xfrm>
          <a:custGeom>
            <a:avLst/>
            <a:gdLst/>
            <a:ahLst/>
            <a:cxnLst/>
            <a:rect r="r" b="b" t="t" l="l"/>
            <a:pathLst>
              <a:path h="3653406" w="3653406">
                <a:moveTo>
                  <a:pt x="0" y="0"/>
                </a:moveTo>
                <a:lnTo>
                  <a:pt x="3653406" y="0"/>
                </a:lnTo>
                <a:lnTo>
                  <a:pt x="3653406" y="3653406"/>
                </a:lnTo>
                <a:lnTo>
                  <a:pt x="0" y="36534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2790" y="-136433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43730" y="188939"/>
            <a:ext cx="17027029" cy="9577704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72080" y="9240266"/>
            <a:ext cx="956620" cy="956620"/>
          </a:xfrm>
          <a:custGeom>
            <a:avLst/>
            <a:gdLst/>
            <a:ahLst/>
            <a:cxnLst/>
            <a:rect r="r" b="b" t="t" l="l"/>
            <a:pathLst>
              <a:path h="956620" w="956620">
                <a:moveTo>
                  <a:pt x="0" y="0"/>
                </a:moveTo>
                <a:lnTo>
                  <a:pt x="956620" y="0"/>
                </a:lnTo>
                <a:lnTo>
                  <a:pt x="956620" y="956620"/>
                </a:lnTo>
                <a:lnTo>
                  <a:pt x="0" y="9566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91574" y="478084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4"/>
                </a:lnTo>
                <a:lnTo>
                  <a:pt x="0" y="217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956996" y="2382910"/>
            <a:ext cx="2097136" cy="1017111"/>
          </a:xfrm>
          <a:custGeom>
            <a:avLst/>
            <a:gdLst/>
            <a:ahLst/>
            <a:cxnLst/>
            <a:rect r="r" b="b" t="t" l="l"/>
            <a:pathLst>
              <a:path h="1017111" w="2097136">
                <a:moveTo>
                  <a:pt x="0" y="0"/>
                </a:moveTo>
                <a:lnTo>
                  <a:pt x="2097137" y="0"/>
                </a:lnTo>
                <a:lnTo>
                  <a:pt x="2097137" y="1017111"/>
                </a:lnTo>
                <a:lnTo>
                  <a:pt x="0" y="1017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91930" y="304966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63885" y="410067"/>
            <a:ext cx="2135369" cy="2135369"/>
          </a:xfrm>
          <a:custGeom>
            <a:avLst/>
            <a:gdLst/>
            <a:ahLst/>
            <a:cxnLst/>
            <a:rect r="r" b="b" t="t" l="l"/>
            <a:pathLst>
              <a:path h="2135369" w="2135369">
                <a:moveTo>
                  <a:pt x="0" y="0"/>
                </a:moveTo>
                <a:lnTo>
                  <a:pt x="2135369" y="0"/>
                </a:lnTo>
                <a:lnTo>
                  <a:pt x="2135369" y="2135369"/>
                </a:lnTo>
                <a:lnTo>
                  <a:pt x="0" y="2135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42821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003141" y="52256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7" y="0"/>
                </a:lnTo>
                <a:lnTo>
                  <a:pt x="4061597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42821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463885" y="410067"/>
            <a:ext cx="2135369" cy="2135369"/>
          </a:xfrm>
          <a:custGeom>
            <a:avLst/>
            <a:gdLst/>
            <a:ahLst/>
            <a:cxnLst/>
            <a:rect r="r" b="b" t="t" l="l"/>
            <a:pathLst>
              <a:path h="2135369" w="2135369">
                <a:moveTo>
                  <a:pt x="0" y="0"/>
                </a:moveTo>
                <a:lnTo>
                  <a:pt x="2135369" y="0"/>
                </a:lnTo>
                <a:lnTo>
                  <a:pt x="2135369" y="2135369"/>
                </a:lnTo>
                <a:lnTo>
                  <a:pt x="0" y="2135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DAGUNauritY</dc:identifier>
  <dcterms:modified xsi:type="dcterms:W3CDTF">2011-08-01T06:04:30Z</dcterms:modified>
  <cp:revision>1</cp:revision>
  <dc:title>Trinity Take 5 </dc:title>
</cp:coreProperties>
</file>