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0153" t="-45389" r="-148353" b="-1832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0153" t="-45389" r="-148353" b="-1832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0153" t="-45389" r="-148353" b="-1832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150153" t="-45389" r="-148353" b="-1832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-5866" t="-8822" r="-58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DAG0cNYgRVs</dc:identifier>
  <dcterms:modified xsi:type="dcterms:W3CDTF">2011-08-01T06:04:30Z</dcterms:modified>
  <cp:revision>1</cp:revision>
  <dc:title>Assumption Grammar School- What is Mental Health</dc:title>
</cp:coreProperties>
</file>