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1"/>
  </p:notesMasterIdLst>
  <p:sldIdLst>
    <p:sldId id="256" r:id="rId6"/>
    <p:sldId id="257" r:id="rId7"/>
    <p:sldId id="258" r:id="rId8"/>
    <p:sldId id="259" r:id="rId9"/>
    <p:sldId id="260" r:id="rId10"/>
  </p:sldIdLst>
  <p:sldSz cx="18288000" cy="10287000"/>
  <p:notesSz cx="6858000" cy="9144000"/>
  <p:embeddedFontLst>
    <p:embeddedFont>
      <p:font typeface="Comic Sans" charset="1" panose="03000702030302020204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notesMasters/notesMaster1.xml" Type="http://schemas.openxmlformats.org/officeDocument/2006/relationships/notesMaster"/><Relationship Id="rId12" Target="theme/theme2.xml" Type="http://schemas.openxmlformats.org/officeDocument/2006/relationships/theme"/><Relationship Id="rId13" Target="notesSlides/notesSlide1.xml" Type="http://schemas.openxmlformats.org/officeDocument/2006/relationships/notesSlide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Introduce each memeber.</a:t>
            </a:r>
          </a:p>
          <a:p>
            <a:r>
              <a:rPr lang="en-US"/>
              <a:t/>
            </a:r>
          </a:p>
          <a:p>
            <a:r>
              <a:rPr lang="en-US"/>
              <a:t>Tell them this is a small workshop on the Take 5 Steps to Wellbeing. </a:t>
            </a:r>
          </a:p>
          <a:p>
            <a:r>
              <a:rPr lang="en-US"/>
              <a:t/>
            </a:r>
          </a:p>
          <a:p>
            <a:r>
              <a:rPr lang="en-US"/>
              <a:t>Format:</a:t>
            </a:r>
          </a:p>
          <a:p>
            <a:r>
              <a:rPr lang="en-US"/>
              <a:t/>
            </a:r>
          </a:p>
          <a:p>
            <a:r>
              <a:rPr lang="en-US"/>
              <a:t>Video about Take 5 Steps </a:t>
            </a:r>
          </a:p>
          <a:p>
            <a:r>
              <a:rPr lang="en-US"/>
              <a:t/>
            </a:r>
          </a:p>
          <a:p>
            <a:r>
              <a:rPr lang="en-US"/>
              <a:t>Group Task</a:t>
            </a:r>
          </a:p>
          <a:p>
            <a:r>
              <a:rPr lang="en-US"/>
              <a:t/>
            </a:r>
          </a:p>
          <a:p>
            <a:r>
              <a:rPr lang="en-US"/>
              <a:t>One person from each group will give some examples of ideas to promote Take 5 Steps to Wellbeing.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6.jpeg" Type="http://schemas.openxmlformats.org/officeDocument/2006/relationships/image"/><Relationship Id="rId4" Target="../media/VAGTF3VkpCc.mp4" Type="http://schemas.openxmlformats.org/officeDocument/2006/relationships/video"/><Relationship Id="rId5" Target="../media/VAGTF3VkpCc.mp4" Type="http://schemas.microsoft.com/office/2007/relationships/media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jpe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Relationship Id="rId9" Target="../media/image14.gif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5.png" Type="http://schemas.openxmlformats.org/officeDocument/2006/relationships/image"/><Relationship Id="rId4" Target="../media/image4.pn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775323" cy="12448855"/>
          </a:xfrm>
          <a:custGeom>
            <a:avLst/>
            <a:gdLst/>
            <a:ahLst/>
            <a:cxnLst/>
            <a:rect r="r" b="b" t="t" l="l"/>
            <a:pathLst>
              <a:path h="12448855" w="18775323">
                <a:moveTo>
                  <a:pt x="0" y="0"/>
                </a:moveTo>
                <a:lnTo>
                  <a:pt x="18775323" y="0"/>
                </a:lnTo>
                <a:lnTo>
                  <a:pt x="18775323" y="12448855"/>
                </a:lnTo>
                <a:lnTo>
                  <a:pt x="0" y="124488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4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96165" y="1423073"/>
            <a:ext cx="3988407" cy="5657315"/>
          </a:xfrm>
          <a:custGeom>
            <a:avLst/>
            <a:gdLst/>
            <a:ahLst/>
            <a:cxnLst/>
            <a:rect r="r" b="b" t="t" l="l"/>
            <a:pathLst>
              <a:path h="5657315" w="3988407">
                <a:moveTo>
                  <a:pt x="0" y="0"/>
                </a:moveTo>
                <a:lnTo>
                  <a:pt x="3988407" y="0"/>
                </a:lnTo>
                <a:lnTo>
                  <a:pt x="3988407" y="5657314"/>
                </a:lnTo>
                <a:lnTo>
                  <a:pt x="0" y="56573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878117" y="1814572"/>
            <a:ext cx="8606764" cy="5265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50"/>
              </a:lnSpc>
            </a:pPr>
            <a:r>
              <a:rPr lang="en-US" sz="10036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Our School &amp; Take 5 Steps for Wellbeing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0" y="0"/>
            <a:ext cx="2817595" cy="2748499"/>
          </a:xfrm>
          <a:custGeom>
            <a:avLst/>
            <a:gdLst/>
            <a:ahLst/>
            <a:cxnLst/>
            <a:rect r="r" b="b" t="t" l="l"/>
            <a:pathLst>
              <a:path h="2748499" w="2817595">
                <a:moveTo>
                  <a:pt x="0" y="0"/>
                </a:moveTo>
                <a:lnTo>
                  <a:pt x="2817595" y="0"/>
                </a:lnTo>
                <a:lnTo>
                  <a:pt x="2817595" y="2748499"/>
                </a:lnTo>
                <a:lnTo>
                  <a:pt x="0" y="27484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775323" cy="12448855"/>
          </a:xfrm>
          <a:custGeom>
            <a:avLst/>
            <a:gdLst/>
            <a:ahLst/>
            <a:cxnLst/>
            <a:rect r="r" b="b" t="t" l="l"/>
            <a:pathLst>
              <a:path h="12448855" w="18775323">
                <a:moveTo>
                  <a:pt x="0" y="0"/>
                </a:moveTo>
                <a:lnTo>
                  <a:pt x="18775323" y="0"/>
                </a:lnTo>
                <a:lnTo>
                  <a:pt x="18775323" y="12448855"/>
                </a:lnTo>
                <a:lnTo>
                  <a:pt x="0" y="124488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l="0" t="0" r="0" b="0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828800" y="1028700"/>
            <a:ext cx="14630400" cy="8229600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77050" y="8906154"/>
            <a:ext cx="1162435" cy="1162435"/>
          </a:xfrm>
          <a:custGeom>
            <a:avLst/>
            <a:gdLst/>
            <a:ahLst/>
            <a:cxnLst/>
            <a:rect r="r" b="b" t="t" l="l"/>
            <a:pathLst>
              <a:path h="1162435" w="1162435">
                <a:moveTo>
                  <a:pt x="0" y="0"/>
                </a:moveTo>
                <a:lnTo>
                  <a:pt x="1162435" y="0"/>
                </a:lnTo>
                <a:lnTo>
                  <a:pt x="1162435" y="1162435"/>
                </a:lnTo>
                <a:lnTo>
                  <a:pt x="0" y="1162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775323" cy="12448855"/>
          </a:xfrm>
          <a:custGeom>
            <a:avLst/>
            <a:gdLst/>
            <a:ahLst/>
            <a:cxnLst/>
            <a:rect r="r" b="b" t="t" l="l"/>
            <a:pathLst>
              <a:path h="12448855" w="18775323">
                <a:moveTo>
                  <a:pt x="0" y="0"/>
                </a:moveTo>
                <a:lnTo>
                  <a:pt x="18775323" y="0"/>
                </a:lnTo>
                <a:lnTo>
                  <a:pt x="18775323" y="12448855"/>
                </a:lnTo>
                <a:lnTo>
                  <a:pt x="0" y="124488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591574" y="478084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4"/>
                </a:lnTo>
                <a:lnTo>
                  <a:pt x="0" y="21724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956996" y="2382910"/>
            <a:ext cx="2097136" cy="1017111"/>
          </a:xfrm>
          <a:custGeom>
            <a:avLst/>
            <a:gdLst/>
            <a:ahLst/>
            <a:cxnLst/>
            <a:rect r="r" b="b" t="t" l="l"/>
            <a:pathLst>
              <a:path h="1017111" w="2097136">
                <a:moveTo>
                  <a:pt x="0" y="0"/>
                </a:moveTo>
                <a:lnTo>
                  <a:pt x="2097137" y="0"/>
                </a:lnTo>
                <a:lnTo>
                  <a:pt x="2097137" y="1017111"/>
                </a:lnTo>
                <a:lnTo>
                  <a:pt x="0" y="10171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983838" y="201463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7" y="0"/>
                </a:lnTo>
                <a:lnTo>
                  <a:pt x="4061597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44772" y="670790"/>
            <a:ext cx="4502550" cy="6874122"/>
          </a:xfrm>
          <a:custGeom>
            <a:avLst/>
            <a:gdLst/>
            <a:ahLst/>
            <a:cxnLst/>
            <a:rect r="r" b="b" t="t" l="l"/>
            <a:pathLst>
              <a:path h="6874122" w="4502550">
                <a:moveTo>
                  <a:pt x="0" y="0"/>
                </a:moveTo>
                <a:lnTo>
                  <a:pt x="4502549" y="0"/>
                </a:lnTo>
                <a:lnTo>
                  <a:pt x="4502549" y="6874122"/>
                </a:lnTo>
                <a:lnTo>
                  <a:pt x="0" y="68741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2876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In teams of 4-5 how can you promote Take 5 Steps to Wellbeing.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2817595" cy="2748499"/>
          </a:xfrm>
          <a:custGeom>
            <a:avLst/>
            <a:gdLst/>
            <a:ahLst/>
            <a:cxnLst/>
            <a:rect r="r" b="b" t="t" l="l"/>
            <a:pathLst>
              <a:path h="2748499" w="2817595">
                <a:moveTo>
                  <a:pt x="0" y="0"/>
                </a:moveTo>
                <a:lnTo>
                  <a:pt x="2817595" y="0"/>
                </a:lnTo>
                <a:lnTo>
                  <a:pt x="2817595" y="2748499"/>
                </a:lnTo>
                <a:lnTo>
                  <a:pt x="0" y="27484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775323" cy="12448855"/>
          </a:xfrm>
          <a:custGeom>
            <a:avLst/>
            <a:gdLst/>
            <a:ahLst/>
            <a:cxnLst/>
            <a:rect r="r" b="b" t="t" l="l"/>
            <a:pathLst>
              <a:path h="12448855" w="18775323">
                <a:moveTo>
                  <a:pt x="0" y="0"/>
                </a:moveTo>
                <a:lnTo>
                  <a:pt x="18775323" y="0"/>
                </a:lnTo>
                <a:lnTo>
                  <a:pt x="18775323" y="12448855"/>
                </a:lnTo>
                <a:lnTo>
                  <a:pt x="0" y="124488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061458" y="201463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9390933" y="803664"/>
            <a:ext cx="8543623" cy="6108691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384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1 member of each team - presents 1 idea for each of the Take 5 Stsps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2817595" cy="2748499"/>
          </a:xfrm>
          <a:custGeom>
            <a:avLst/>
            <a:gdLst/>
            <a:ahLst/>
            <a:cxnLst/>
            <a:rect r="r" b="b" t="t" l="l"/>
            <a:pathLst>
              <a:path h="2748499" w="2817595">
                <a:moveTo>
                  <a:pt x="0" y="0"/>
                </a:moveTo>
                <a:lnTo>
                  <a:pt x="2817595" y="0"/>
                </a:lnTo>
                <a:lnTo>
                  <a:pt x="2817595" y="2748499"/>
                </a:lnTo>
                <a:lnTo>
                  <a:pt x="0" y="27484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775323" cy="12448855"/>
          </a:xfrm>
          <a:custGeom>
            <a:avLst/>
            <a:gdLst/>
            <a:ahLst/>
            <a:cxnLst/>
            <a:rect r="r" b="b" t="t" l="l"/>
            <a:pathLst>
              <a:path h="12448855" w="18775323">
                <a:moveTo>
                  <a:pt x="0" y="0"/>
                </a:moveTo>
                <a:lnTo>
                  <a:pt x="18775323" y="0"/>
                </a:lnTo>
                <a:lnTo>
                  <a:pt x="18775323" y="12448855"/>
                </a:lnTo>
                <a:lnTo>
                  <a:pt x="0" y="124488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0828" y="907108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DAGTMDj4BlM</dc:identifier>
  <dcterms:modified xsi:type="dcterms:W3CDTF">2011-08-01T06:04:30Z</dcterms:modified>
  <cp:revision>1</cp:revision>
  <dc:title>Mount Lourdes  take 5mental health workshop </dc:title>
</cp:coreProperties>
</file>