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audio/m4a" Extension="m4a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1"/>
  </p:notesMasterIdLst>
  <p:sldIdLst>
    <p:sldId id="256" r:id="rId6"/>
    <p:sldId id="257" r:id="rId7"/>
    <p:sldId id="258" r:id="rId8"/>
    <p:sldId id="259" r:id="rId9"/>
    <p:sldId id="260" r:id="rId10"/>
  </p:sldIdLst>
  <p:sldSz cx="18288000" cy="10287000"/>
  <p:notesSz cx="6858000" cy="9144000"/>
  <p:embeddedFontLst>
    <p:embeddedFont>
      <p:font typeface="Comic Sans" charset="1" panose="03000702030302020204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notesMasters/notesMaster1.xml" Type="http://schemas.openxmlformats.org/officeDocument/2006/relationships/notesMaster"/><Relationship Id="rId12" Target="theme/theme2.xml" Type="http://schemas.openxmlformats.org/officeDocument/2006/relationships/theme"/><Relationship Id="rId13" Target="notesSlides/notesSlide1.xml" Type="http://schemas.openxmlformats.org/officeDocument/2006/relationships/notesSlide"/><Relationship Id="rId14" Target="fonts/font14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Introduce each memeber.</a:t>
            </a:r>
          </a:p>
          <a:p>
            <a:r>
              <a:rPr lang="en-US"/>
              <a:t/>
            </a:r>
          </a:p>
          <a:p>
            <a:r>
              <a:rPr lang="en-US"/>
              <a:t>Tell them this is a small workshop on the Take 5 Steps to Wellbeing. </a:t>
            </a:r>
          </a:p>
          <a:p>
            <a:r>
              <a:rPr lang="en-US"/>
              <a:t/>
            </a:r>
          </a:p>
          <a:p>
            <a:r>
              <a:rPr lang="en-US"/>
              <a:t>Format:</a:t>
            </a:r>
          </a:p>
          <a:p>
            <a:r>
              <a:rPr lang="en-US"/>
              <a:t/>
            </a:r>
          </a:p>
          <a:p>
            <a:r>
              <a:rPr lang="en-US"/>
              <a:t>Video about Take 5 Steps </a:t>
            </a:r>
          </a:p>
          <a:p>
            <a:r>
              <a:rPr lang="en-US"/>
              <a:t/>
            </a:r>
          </a:p>
          <a:p>
            <a:r>
              <a:rPr lang="en-US"/>
              <a:t>Group Task</a:t>
            </a:r>
          </a:p>
          <a:p>
            <a:r>
              <a:rPr lang="en-US"/>
              <a:t/>
            </a:r>
          </a:p>
          <a:p>
            <a:r>
              <a:rPr lang="en-US"/>
              <a:t>One person from each group will give some examples of ideas to promote Take 5 Steps to Wellbeing.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aAGyqFykOjI.m4a" Type="http://schemas.openxmlformats.org/officeDocument/2006/relationships/audio"/><Relationship Id="rId2" Target="../notesSlides/notesSlide1.xml" Type="http://schemas.openxmlformats.org/officeDocument/2006/relationships/notesSlide"/><Relationship Id="rId3" Target="../media/image1.jpe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Relationship Id="rId7" Target="../media/image5.png" Type="http://schemas.openxmlformats.org/officeDocument/2006/relationships/image"/><Relationship Id="rId8" Target="../media/image18.svg" Type="http://schemas.openxmlformats.org/officeDocument/2006/relationships/image"/><Relationship Id="rId9" Target="../media/aAGyqFykOjI.m4a" Type="http://schemas.microsoft.com/office/2007/relationships/media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6.jpeg" Type="http://schemas.openxmlformats.org/officeDocument/2006/relationships/image"/><Relationship Id="rId4" Target="../media/VAGTF3VkpCc.mp4" Type="http://schemas.openxmlformats.org/officeDocument/2006/relationships/video"/><Relationship Id="rId5" Target="../media/VAGTF3VkpCc.mp4" Type="http://schemas.microsoft.com/office/2007/relationships/media"/><Relationship Id="rId6" Target="../media/image7.png" Type="http://schemas.openxmlformats.org/officeDocument/2006/relationships/image"/><Relationship Id="rId7" Target="../media/image8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png" Type="http://schemas.openxmlformats.org/officeDocument/2006/relationships/image"/><Relationship Id="rId5" Target="../media/image9.png" Type="http://schemas.openxmlformats.org/officeDocument/2006/relationships/image"/><Relationship Id="rId6" Target="../media/image10.svg" Type="http://schemas.openxmlformats.org/officeDocument/2006/relationships/image"/><Relationship Id="rId7" Target="../media/image11.jpeg" Type="http://schemas.openxmlformats.org/officeDocument/2006/relationships/image"/><Relationship Id="rId8" Target="../media/image12.png" Type="http://schemas.openxmlformats.org/officeDocument/2006/relationships/image"/><Relationship Id="rId9" Target="../media/image13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png" Type="http://schemas.openxmlformats.org/officeDocument/2006/relationships/image"/><Relationship Id="rId5" Target="../media/image9.png" Type="http://schemas.openxmlformats.org/officeDocument/2006/relationships/image"/><Relationship Id="rId6" Target="../media/image10.sv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Relationship Id="rId9" Target="../media/image14.gif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5.png" Type="http://schemas.openxmlformats.org/officeDocument/2006/relationships/image"/><Relationship Id="rId4" Target="../media/image4.png" Type="http://schemas.openxmlformats.org/officeDocument/2006/relationships/image"/><Relationship Id="rId5" Target="../media/image16.png" Type="http://schemas.openxmlformats.org/officeDocument/2006/relationships/image"/><Relationship Id="rId6" Target="../media/image17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8820720"/>
          </a:xfrm>
          <a:custGeom>
            <a:avLst/>
            <a:gdLst/>
            <a:ahLst/>
            <a:cxnLst/>
            <a:rect r="r" b="b" t="t" l="l"/>
            <a:pathLst>
              <a:path h="8820720" w="18288000">
                <a:moveTo>
                  <a:pt x="0" y="0"/>
                </a:moveTo>
                <a:lnTo>
                  <a:pt x="18288000" y="0"/>
                </a:lnTo>
                <a:lnTo>
                  <a:pt x="18288000" y="8820720"/>
                </a:lnTo>
                <a:lnTo>
                  <a:pt x="0" y="88207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5000"/>
            </a:blip>
            <a:stretch>
              <a:fillRect l="0" t="-48747" r="0" b="-5858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096165" y="1423073"/>
            <a:ext cx="3988407" cy="5657315"/>
          </a:xfrm>
          <a:custGeom>
            <a:avLst/>
            <a:gdLst/>
            <a:ahLst/>
            <a:cxnLst/>
            <a:rect r="r" b="b" t="t" l="l"/>
            <a:pathLst>
              <a:path h="5657315" w="3988407">
                <a:moveTo>
                  <a:pt x="0" y="0"/>
                </a:moveTo>
                <a:lnTo>
                  <a:pt x="3988407" y="0"/>
                </a:lnTo>
                <a:lnTo>
                  <a:pt x="3988407" y="5657314"/>
                </a:lnTo>
                <a:lnTo>
                  <a:pt x="0" y="56573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281072" y="789719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878117" y="1814572"/>
            <a:ext cx="8606764" cy="52658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50"/>
              </a:lnSpc>
            </a:pPr>
            <a:r>
              <a:rPr lang="en-US" sz="10036">
                <a:solidFill>
                  <a:srgbClr val="004AAD"/>
                </a:solidFill>
                <a:latin typeface="Comic Sans"/>
                <a:ea typeface="Comic Sans"/>
                <a:cs typeface="Comic Sans"/>
                <a:sym typeface="Comic Sans"/>
              </a:rPr>
              <a:t>Our School &amp; Take 5 Steps for Wellbeing 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62296" y="172500"/>
            <a:ext cx="1941782" cy="2172623"/>
          </a:xfrm>
          <a:custGeom>
            <a:avLst/>
            <a:gdLst/>
            <a:ahLst/>
            <a:cxnLst/>
            <a:rect r="r" b="b" t="t" l="l"/>
            <a:pathLst>
              <a:path h="2172623" w="1941782">
                <a:moveTo>
                  <a:pt x="0" y="0"/>
                </a:moveTo>
                <a:lnTo>
                  <a:pt x="1941783" y="0"/>
                </a:lnTo>
                <a:lnTo>
                  <a:pt x="1941783" y="2172624"/>
                </a:lnTo>
                <a:lnTo>
                  <a:pt x="0" y="217262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pic>
        <p:nvPicPr>
          <p:cNvPr name="Picture 8" id="8">
            <a:hlinkClick action="ppaction://media"/>
          </p:cNvPr>
          <p:cNvPicPr>
            <a:picLocks noChangeAspect="true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29650" y="462915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dur="indefinite" restart="never" nodeType="tmRoot">
          <p:childTnLst>
            <p:cmd cmd="playFrom(0.0)">
              <p:cBhvr>
                <p:cTn/>
                <p:tgtEl>
                  <p:spTgt spid="8"/>
                </p:tgtEl>
              </p:cBhvr>
            </p:cmd>
            <p:audio>
              <p:cMediaNode vol="100000" showWhenStopped="false">
                <p:cTn/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8417544"/>
          </a:xfrm>
          <a:custGeom>
            <a:avLst/>
            <a:gdLst/>
            <a:ahLst/>
            <a:cxnLst/>
            <a:rect r="r" b="b" t="t" l="l"/>
            <a:pathLst>
              <a:path h="8417544" w="18288000">
                <a:moveTo>
                  <a:pt x="0" y="0"/>
                </a:moveTo>
                <a:lnTo>
                  <a:pt x="18288000" y="0"/>
                </a:lnTo>
                <a:lnTo>
                  <a:pt x="18288000" y="8417544"/>
                </a:lnTo>
                <a:lnTo>
                  <a:pt x="0" y="84175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51082" r="0" b="-66177"/>
            </a:stretch>
          </a:blipFill>
        </p:spPr>
      </p:sp>
      <p:pic>
        <p:nvPicPr>
          <p:cNvPr name="Picture 3" id="3">
            <a:hlinkClick action="ppaction://media"/>
          </p:cNvPr>
          <p:cNvPicPr>
            <a:picLocks noChangeAspect="true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028700" y="220234"/>
            <a:ext cx="16067672" cy="9038066"/>
          </a:xfrm>
          <a:prstGeom prst="rect">
            <a:avLst/>
          </a:prstGeom>
        </p:spPr>
      </p:pic>
      <p:sp>
        <p:nvSpPr>
          <p:cNvPr name="Freeform 4" id="4"/>
          <p:cNvSpPr/>
          <p:nvPr/>
        </p:nvSpPr>
        <p:spPr>
          <a:xfrm flipH="false" flipV="false" rot="0">
            <a:off x="177050" y="8906154"/>
            <a:ext cx="1162435" cy="1162435"/>
          </a:xfrm>
          <a:custGeom>
            <a:avLst/>
            <a:gdLst/>
            <a:ahLst/>
            <a:cxnLst/>
            <a:rect r="r" b="b" t="t" l="l"/>
            <a:pathLst>
              <a:path h="1162435" w="1162435">
                <a:moveTo>
                  <a:pt x="0" y="0"/>
                </a:moveTo>
                <a:lnTo>
                  <a:pt x="1162435" y="0"/>
                </a:lnTo>
                <a:lnTo>
                  <a:pt x="1162435" y="1162435"/>
                </a:lnTo>
                <a:lnTo>
                  <a:pt x="0" y="11624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8771851"/>
          </a:xfrm>
          <a:custGeom>
            <a:avLst/>
            <a:gdLst/>
            <a:ahLst/>
            <a:cxnLst/>
            <a:rect r="r" b="b" t="t" l="l"/>
            <a:pathLst>
              <a:path h="8771851" w="18288000">
                <a:moveTo>
                  <a:pt x="0" y="0"/>
                </a:moveTo>
                <a:lnTo>
                  <a:pt x="18288000" y="0"/>
                </a:lnTo>
                <a:lnTo>
                  <a:pt x="18288000" y="8771851"/>
                </a:lnTo>
                <a:lnTo>
                  <a:pt x="0" y="87718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49019" r="0" b="-59465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511492" y="788590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45999" y="478084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6" y="0"/>
                </a:lnTo>
                <a:lnTo>
                  <a:pt x="4061596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44772" y="670790"/>
            <a:ext cx="4502550" cy="6874122"/>
          </a:xfrm>
          <a:custGeom>
            <a:avLst/>
            <a:gdLst/>
            <a:ahLst/>
            <a:cxnLst/>
            <a:rect r="r" b="b" t="t" l="l"/>
            <a:pathLst>
              <a:path h="6874122" w="4502550">
                <a:moveTo>
                  <a:pt x="0" y="0"/>
                </a:moveTo>
                <a:lnTo>
                  <a:pt x="4502549" y="0"/>
                </a:lnTo>
                <a:lnTo>
                  <a:pt x="4502549" y="6874122"/>
                </a:lnTo>
                <a:lnTo>
                  <a:pt x="0" y="687412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99618" y="7031766"/>
            <a:ext cx="2744803" cy="2744803"/>
          </a:xfrm>
          <a:custGeom>
            <a:avLst/>
            <a:gdLst/>
            <a:ahLst/>
            <a:cxnLst/>
            <a:rect r="r" b="b" t="t" l="l"/>
            <a:pathLst>
              <a:path h="2744803" w="2744803">
                <a:moveTo>
                  <a:pt x="0" y="0"/>
                </a:moveTo>
                <a:lnTo>
                  <a:pt x="2744803" y="0"/>
                </a:lnTo>
                <a:lnTo>
                  <a:pt x="2744803" y="2744803"/>
                </a:lnTo>
                <a:lnTo>
                  <a:pt x="0" y="274480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426641" y="3069271"/>
            <a:ext cx="7612677" cy="2876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72"/>
              </a:lnSpc>
            </a:pPr>
            <a:r>
              <a:rPr lang="en-US" sz="5480">
                <a:solidFill>
                  <a:srgbClr val="004AAD"/>
                </a:solidFill>
                <a:latin typeface="Comic Sans"/>
                <a:ea typeface="Comic Sans"/>
                <a:cs typeface="Comic Sans"/>
                <a:sym typeface="Comic Sans"/>
              </a:rPr>
              <a:t>In teams of 4-5 how can you promote Take 5 Steps to Wellbeing. 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8808503"/>
          </a:xfrm>
          <a:custGeom>
            <a:avLst/>
            <a:gdLst/>
            <a:ahLst/>
            <a:cxnLst/>
            <a:rect r="r" b="b" t="t" l="l"/>
            <a:pathLst>
              <a:path h="8808503" w="18288000">
                <a:moveTo>
                  <a:pt x="0" y="0"/>
                </a:moveTo>
                <a:lnTo>
                  <a:pt x="18288000" y="0"/>
                </a:lnTo>
                <a:lnTo>
                  <a:pt x="18288000" y="8808503"/>
                </a:lnTo>
                <a:lnTo>
                  <a:pt x="0" y="88085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48815" r="0" b="-5880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511492" y="788590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45999" y="478084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6" y="0"/>
                </a:lnTo>
                <a:lnTo>
                  <a:pt x="4061596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99618" y="7031766"/>
            <a:ext cx="2744803" cy="2744803"/>
          </a:xfrm>
          <a:custGeom>
            <a:avLst/>
            <a:gdLst/>
            <a:ahLst/>
            <a:cxnLst/>
            <a:rect r="r" b="b" t="t" l="l"/>
            <a:pathLst>
              <a:path h="2744803" w="2744803">
                <a:moveTo>
                  <a:pt x="0" y="0"/>
                </a:moveTo>
                <a:lnTo>
                  <a:pt x="2744803" y="0"/>
                </a:lnTo>
                <a:lnTo>
                  <a:pt x="2744803" y="2744803"/>
                </a:lnTo>
                <a:lnTo>
                  <a:pt x="0" y="274480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9390933" y="803664"/>
            <a:ext cx="8543623" cy="6108691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1426641" y="3069271"/>
            <a:ext cx="7612677" cy="38466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72"/>
              </a:lnSpc>
            </a:pPr>
            <a:r>
              <a:rPr lang="en-US" sz="5480">
                <a:solidFill>
                  <a:srgbClr val="004AAD"/>
                </a:solidFill>
                <a:latin typeface="Comic Sans"/>
                <a:ea typeface="Comic Sans"/>
                <a:cs typeface="Comic Sans"/>
                <a:sym typeface="Comic Sans"/>
              </a:rPr>
              <a:t>1 member of each team - presents 1 idea for each of the Take 5 Steps 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8661893"/>
          </a:xfrm>
          <a:custGeom>
            <a:avLst/>
            <a:gdLst/>
            <a:ahLst/>
            <a:cxnLst/>
            <a:rect r="r" b="b" t="t" l="l"/>
            <a:pathLst>
              <a:path h="8661893" w="18288000">
                <a:moveTo>
                  <a:pt x="0" y="0"/>
                </a:moveTo>
                <a:lnTo>
                  <a:pt x="18288000" y="0"/>
                </a:lnTo>
                <a:lnTo>
                  <a:pt x="18288000" y="8661893"/>
                </a:lnTo>
                <a:lnTo>
                  <a:pt x="0" y="86618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49641" r="0" b="-6148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281072" y="789719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638097" y="245074"/>
            <a:ext cx="8229450" cy="7427078"/>
          </a:xfrm>
          <a:custGeom>
            <a:avLst/>
            <a:gdLst/>
            <a:ahLst/>
            <a:cxnLst/>
            <a:rect r="r" b="b" t="t" l="l"/>
            <a:pathLst>
              <a:path h="7427078" w="8229450">
                <a:moveTo>
                  <a:pt x="0" y="0"/>
                </a:moveTo>
                <a:lnTo>
                  <a:pt x="8229450" y="0"/>
                </a:lnTo>
                <a:lnTo>
                  <a:pt x="8229450" y="7427078"/>
                </a:lnTo>
                <a:lnTo>
                  <a:pt x="0" y="74270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DAG3vrInCQA</dc:identifier>
  <dcterms:modified xsi:type="dcterms:W3CDTF">2011-08-01T06:04:30Z</dcterms:modified>
  <cp:revision>1</cp:revision>
  <dc:title>Strangford college- Take 5 Steps for Wellbeing</dc:title>
</cp:coreProperties>
</file>