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nva Sans Bold" charset="1" panose="020B08030305010401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32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6.png" Type="http://schemas.openxmlformats.org/officeDocument/2006/relationships/image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.png" Type="http://schemas.openxmlformats.org/officeDocument/2006/relationships/image"/><Relationship Id="rId18" Target="../media/image3.png" Type="http://schemas.openxmlformats.org/officeDocument/2006/relationships/image"/><Relationship Id="rId19" Target="../media/image17.png" Type="http://schemas.openxmlformats.org/officeDocument/2006/relationships/image"/><Relationship Id="rId2" Target="../media/image1.jpeg" Type="http://schemas.openxmlformats.org/officeDocument/2006/relationships/image"/><Relationship Id="rId20" Target="../media/image18.svg" Type="http://schemas.openxmlformats.org/officeDocument/2006/relationships/image"/><Relationship Id="rId21" Target="../media/image6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799" r="0" b="-3597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2296" y="172500"/>
            <a:ext cx="1941782" cy="2172623"/>
          </a:xfrm>
          <a:custGeom>
            <a:avLst/>
            <a:gdLst/>
            <a:ahLst/>
            <a:cxnLst/>
            <a:rect r="r" b="b" t="t" l="l"/>
            <a:pathLst>
              <a:path h="2172623" w="1941782">
                <a:moveTo>
                  <a:pt x="0" y="0"/>
                </a:moveTo>
                <a:lnTo>
                  <a:pt x="1941783" y="0"/>
                </a:lnTo>
                <a:lnTo>
                  <a:pt x="1941783" y="2172624"/>
                </a:lnTo>
                <a:lnTo>
                  <a:pt x="0" y="21726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799" r="0" b="-3597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2296" y="172500"/>
            <a:ext cx="1941782" cy="2172623"/>
          </a:xfrm>
          <a:custGeom>
            <a:avLst/>
            <a:gdLst/>
            <a:ahLst/>
            <a:cxnLst/>
            <a:rect r="r" b="b" t="t" l="l"/>
            <a:pathLst>
              <a:path h="2172623" w="1941782">
                <a:moveTo>
                  <a:pt x="0" y="0"/>
                </a:moveTo>
                <a:lnTo>
                  <a:pt x="1941783" y="0"/>
                </a:lnTo>
                <a:lnTo>
                  <a:pt x="1941783" y="2172624"/>
                </a:lnTo>
                <a:lnTo>
                  <a:pt x="0" y="21726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799" r="0" b="-35978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3066" y="181941"/>
            <a:ext cx="16135749" cy="907635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799" r="0" b="-3597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6414" y="393848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652949" y="8121718"/>
            <a:ext cx="3337719" cy="580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Pause the video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62296" y="172500"/>
            <a:ext cx="1941782" cy="2172623"/>
          </a:xfrm>
          <a:custGeom>
            <a:avLst/>
            <a:gdLst/>
            <a:ahLst/>
            <a:cxnLst/>
            <a:rect r="r" b="b" t="t" l="l"/>
            <a:pathLst>
              <a:path h="2172623" w="1941782">
                <a:moveTo>
                  <a:pt x="0" y="0"/>
                </a:moveTo>
                <a:lnTo>
                  <a:pt x="1941783" y="0"/>
                </a:lnTo>
                <a:lnTo>
                  <a:pt x="1941783" y="2172624"/>
                </a:lnTo>
                <a:lnTo>
                  <a:pt x="0" y="217262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799" r="0" b="-3597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2296" y="172500"/>
            <a:ext cx="1941782" cy="2172623"/>
          </a:xfrm>
          <a:custGeom>
            <a:avLst/>
            <a:gdLst/>
            <a:ahLst/>
            <a:cxnLst/>
            <a:rect r="r" b="b" t="t" l="l"/>
            <a:pathLst>
              <a:path h="2172623" w="1941782">
                <a:moveTo>
                  <a:pt x="0" y="0"/>
                </a:moveTo>
                <a:lnTo>
                  <a:pt x="1941783" y="0"/>
                </a:lnTo>
                <a:lnTo>
                  <a:pt x="1941783" y="2172624"/>
                </a:lnTo>
                <a:lnTo>
                  <a:pt x="0" y="217262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799" r="0" b="-3597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DAG3vWpA93Q</dc:identifier>
  <dcterms:modified xsi:type="dcterms:W3CDTF">2011-08-01T06:04:30Z</dcterms:modified>
  <cp:revision>1</cp:revision>
  <dc:title>Strangford college- What is Mental Health</dc:title>
</cp:coreProperties>
</file>