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Canva Sans Bold" charset="1" panose="020B0803030501040103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jpeg" Type="http://schemas.openxmlformats.org/officeDocument/2006/relationships/image"/><Relationship Id="rId5" Target="../media/VAG2gk7r46E.mp4" Type="http://schemas.openxmlformats.org/officeDocument/2006/relationships/video"/><Relationship Id="rId6" Target="../media/VAG2gk7r46E.mp4" Type="http://schemas.microsoft.com/office/2007/relationships/media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13" Target="../media/image4.png" Type="http://schemas.openxmlformats.org/officeDocument/2006/relationships/image"/><Relationship Id="rId14" Target="../media/image5.svg" Type="http://schemas.openxmlformats.org/officeDocument/2006/relationships/image"/><Relationship Id="rId15" Target="../media/image22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png" Type="http://schemas.openxmlformats.org/officeDocument/2006/relationships/image"/><Relationship Id="rId11" Target="../media/image5.svg" Type="http://schemas.openxmlformats.org/officeDocument/2006/relationships/image"/><Relationship Id="rId12" Target="../media/image29.png" Type="http://schemas.openxmlformats.org/officeDocument/2006/relationships/image"/><Relationship Id="rId13" Target="../media/image30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2.png" Type="http://schemas.openxmlformats.org/officeDocument/2006/relationships/image"/><Relationship Id="rId7" Target="../media/image3.pn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.pn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90982"/>
            <a:ext cx="19103753" cy="12727875"/>
          </a:xfrm>
          <a:custGeom>
            <a:avLst/>
            <a:gdLst/>
            <a:ahLst/>
            <a:cxnLst/>
            <a:rect r="r" b="b" t="t" l="l"/>
            <a:pathLst>
              <a:path h="12727875" w="19103753">
                <a:moveTo>
                  <a:pt x="0" y="0"/>
                </a:moveTo>
                <a:lnTo>
                  <a:pt x="19103753" y="0"/>
                </a:lnTo>
                <a:lnTo>
                  <a:pt x="19103753" y="12727876"/>
                </a:lnTo>
                <a:lnTo>
                  <a:pt x="0" y="127278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999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119153" y="658338"/>
            <a:ext cx="8295912" cy="8078144"/>
          </a:xfrm>
          <a:custGeom>
            <a:avLst/>
            <a:gdLst/>
            <a:ahLst/>
            <a:cxnLst/>
            <a:rect r="r" b="b" t="t" l="l"/>
            <a:pathLst>
              <a:path h="8078144" w="8295912">
                <a:moveTo>
                  <a:pt x="0" y="0"/>
                </a:moveTo>
                <a:lnTo>
                  <a:pt x="8295911" y="0"/>
                </a:lnTo>
                <a:lnTo>
                  <a:pt x="8295911" y="8078144"/>
                </a:lnTo>
                <a:lnTo>
                  <a:pt x="0" y="80781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98680" y="1879101"/>
            <a:ext cx="12465409" cy="5414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436"/>
              </a:lnSpc>
            </a:pPr>
            <a:r>
              <a:rPr lang="en-US" sz="10311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l">
              <a:lnSpc>
                <a:spcPts val="14436"/>
              </a:lnSpc>
            </a:pPr>
          </a:p>
          <a:p>
            <a:pPr algn="l">
              <a:lnSpc>
                <a:spcPts val="14436"/>
              </a:lnSpc>
            </a:pPr>
            <a:r>
              <a:rPr lang="en-US" sz="10311" b="true">
                <a:solidFill>
                  <a:srgbClr val="DC766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 Someone hero’s</a:t>
            </a:r>
            <a:r>
              <a:rPr lang="en-US" sz="10311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519458" y="566931"/>
            <a:ext cx="5335235" cy="4114800"/>
          </a:xfrm>
          <a:custGeom>
            <a:avLst/>
            <a:gdLst/>
            <a:ahLst/>
            <a:cxnLst/>
            <a:rect r="r" b="b" t="t" l="l"/>
            <a:pathLst>
              <a:path h="4114800" w="5335235">
                <a:moveTo>
                  <a:pt x="0" y="0"/>
                </a:moveTo>
                <a:lnTo>
                  <a:pt x="5335235" y="0"/>
                </a:lnTo>
                <a:lnTo>
                  <a:pt x="53352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101440" y="5050193"/>
            <a:ext cx="3014091" cy="4114800"/>
          </a:xfrm>
          <a:custGeom>
            <a:avLst/>
            <a:gdLst/>
            <a:ahLst/>
            <a:cxnLst/>
            <a:rect r="r" b="b" t="t" l="l"/>
            <a:pathLst>
              <a:path h="4114800" w="3014091">
                <a:moveTo>
                  <a:pt x="0" y="0"/>
                </a:moveTo>
                <a:lnTo>
                  <a:pt x="3014091" y="0"/>
                </a:lnTo>
                <a:lnTo>
                  <a:pt x="30140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050" y="9518480"/>
            <a:ext cx="550109" cy="550109"/>
          </a:xfrm>
          <a:custGeom>
            <a:avLst/>
            <a:gdLst/>
            <a:ahLst/>
            <a:cxnLst/>
            <a:rect r="r" b="b" t="t" l="l"/>
            <a:pathLst>
              <a:path h="550109" w="550109">
                <a:moveTo>
                  <a:pt x="0" y="0"/>
                </a:moveTo>
                <a:lnTo>
                  <a:pt x="550109" y="0"/>
                </a:lnTo>
                <a:lnTo>
                  <a:pt x="550109" y="550109"/>
                </a:lnTo>
                <a:lnTo>
                  <a:pt x="0" y="5501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657" t="0" r="657" b="0"/>
          <a:stretch>
            <a:fillRect/>
          </a:stretch>
        </p:blipFill>
        <p:spPr>
          <a:xfrm flipH="false" flipV="false" rot="0">
            <a:off x="837961" y="245010"/>
            <a:ext cx="16895571" cy="9630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7050" y="9518480"/>
            <a:ext cx="550109" cy="550109"/>
          </a:xfrm>
          <a:custGeom>
            <a:avLst/>
            <a:gdLst/>
            <a:ahLst/>
            <a:cxnLst/>
            <a:rect r="r" b="b" t="t" l="l"/>
            <a:pathLst>
              <a:path h="550109" w="550109">
                <a:moveTo>
                  <a:pt x="0" y="0"/>
                </a:moveTo>
                <a:lnTo>
                  <a:pt x="550109" y="0"/>
                </a:lnTo>
                <a:lnTo>
                  <a:pt x="550109" y="550109"/>
                </a:lnTo>
                <a:lnTo>
                  <a:pt x="0" y="5501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737116"/>
            <a:ext cx="3076129" cy="3064594"/>
          </a:xfrm>
          <a:custGeom>
            <a:avLst/>
            <a:gdLst/>
            <a:ahLst/>
            <a:cxnLst/>
            <a:rect r="r" b="b" t="t" l="l"/>
            <a:pathLst>
              <a:path h="3064594" w="3076129">
                <a:moveTo>
                  <a:pt x="0" y="0"/>
                </a:moveTo>
                <a:lnTo>
                  <a:pt x="3076129" y="0"/>
                </a:lnTo>
                <a:lnTo>
                  <a:pt x="3076129" y="3064594"/>
                </a:lnTo>
                <a:lnTo>
                  <a:pt x="0" y="3064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17218" y="508499"/>
            <a:ext cx="2942082" cy="4114800"/>
          </a:xfrm>
          <a:custGeom>
            <a:avLst/>
            <a:gdLst/>
            <a:ahLst/>
            <a:cxnLst/>
            <a:rect r="r" b="b" t="t" l="l"/>
            <a:pathLst>
              <a:path h="4114800" w="2942082">
                <a:moveTo>
                  <a:pt x="0" y="0"/>
                </a:moveTo>
                <a:lnTo>
                  <a:pt x="2942082" y="0"/>
                </a:lnTo>
                <a:lnTo>
                  <a:pt x="29420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3675" y="5143500"/>
            <a:ext cx="3067396" cy="4114800"/>
          </a:xfrm>
          <a:custGeom>
            <a:avLst/>
            <a:gdLst/>
            <a:ahLst/>
            <a:cxnLst/>
            <a:rect r="r" b="b" t="t" l="l"/>
            <a:pathLst>
              <a:path h="4114800" w="3067396">
                <a:moveTo>
                  <a:pt x="0" y="0"/>
                </a:moveTo>
                <a:lnTo>
                  <a:pt x="3067397" y="0"/>
                </a:lnTo>
                <a:lnTo>
                  <a:pt x="30673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9370" y="508499"/>
            <a:ext cx="1354630" cy="2514395"/>
          </a:xfrm>
          <a:custGeom>
            <a:avLst/>
            <a:gdLst/>
            <a:ahLst/>
            <a:cxnLst/>
            <a:rect r="r" b="b" t="t" l="l"/>
            <a:pathLst>
              <a:path h="2514395" w="1354630">
                <a:moveTo>
                  <a:pt x="0" y="0"/>
                </a:moveTo>
                <a:lnTo>
                  <a:pt x="1354630" y="0"/>
                </a:lnTo>
                <a:lnTo>
                  <a:pt x="1354630" y="2514395"/>
                </a:lnTo>
                <a:lnTo>
                  <a:pt x="0" y="25143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360449" y="481679"/>
            <a:ext cx="1026015" cy="2541215"/>
          </a:xfrm>
          <a:custGeom>
            <a:avLst/>
            <a:gdLst/>
            <a:ahLst/>
            <a:cxnLst/>
            <a:rect r="r" b="b" t="t" l="l"/>
            <a:pathLst>
              <a:path h="2541215" w="1026015">
                <a:moveTo>
                  <a:pt x="0" y="0"/>
                </a:moveTo>
                <a:lnTo>
                  <a:pt x="1026016" y="0"/>
                </a:lnTo>
                <a:lnTo>
                  <a:pt x="1026016" y="2541215"/>
                </a:lnTo>
                <a:lnTo>
                  <a:pt x="0" y="254121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591093" y="6656144"/>
            <a:ext cx="2426370" cy="2466450"/>
          </a:xfrm>
          <a:custGeom>
            <a:avLst/>
            <a:gdLst/>
            <a:ahLst/>
            <a:cxnLst/>
            <a:rect r="r" b="b" t="t" l="l"/>
            <a:pathLst>
              <a:path h="2466450" w="2426370">
                <a:moveTo>
                  <a:pt x="0" y="0"/>
                </a:moveTo>
                <a:lnTo>
                  <a:pt x="2426370" y="0"/>
                </a:lnTo>
                <a:lnTo>
                  <a:pt x="2426370" y="2466450"/>
                </a:lnTo>
                <a:lnTo>
                  <a:pt x="0" y="2466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385757" y="3801710"/>
            <a:ext cx="2403612" cy="2340518"/>
          </a:xfrm>
          <a:custGeom>
            <a:avLst/>
            <a:gdLst/>
            <a:ahLst/>
            <a:cxnLst/>
            <a:rect r="r" b="b" t="t" l="l"/>
            <a:pathLst>
              <a:path h="2340518" w="2403612">
                <a:moveTo>
                  <a:pt x="0" y="0"/>
                </a:moveTo>
                <a:lnTo>
                  <a:pt x="2403613" y="0"/>
                </a:lnTo>
                <a:lnTo>
                  <a:pt x="2403613" y="2340518"/>
                </a:lnTo>
                <a:lnTo>
                  <a:pt x="0" y="234051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941638" y="6368979"/>
            <a:ext cx="1788048" cy="2341143"/>
          </a:xfrm>
          <a:custGeom>
            <a:avLst/>
            <a:gdLst/>
            <a:ahLst/>
            <a:cxnLst/>
            <a:rect r="r" b="b" t="t" l="l"/>
            <a:pathLst>
              <a:path h="2341143" w="1788048">
                <a:moveTo>
                  <a:pt x="0" y="0"/>
                </a:moveTo>
                <a:lnTo>
                  <a:pt x="1788048" y="0"/>
                </a:lnTo>
                <a:lnTo>
                  <a:pt x="1788048" y="2341143"/>
                </a:lnTo>
                <a:lnTo>
                  <a:pt x="0" y="23411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91874" y="3882583"/>
            <a:ext cx="2711276" cy="887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Teacher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803959" y="9163050"/>
            <a:ext cx="2236887" cy="887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Friend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045947" y="4778406"/>
            <a:ext cx="2189820" cy="887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Coach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76486" y="2974054"/>
            <a:ext cx="3367927" cy="670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3"/>
              </a:lnSpc>
            </a:pPr>
            <a:r>
              <a:rPr lang="en-US" sz="3902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Youth Leader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89370" y="9027344"/>
            <a:ext cx="2304976" cy="887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Family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89556" y="4430336"/>
            <a:ext cx="3737906" cy="1363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63"/>
              </a:lnSpc>
            </a:pPr>
            <a:r>
              <a:rPr lang="en-US" b="true" sz="3902">
                <a:solidFill>
                  <a:srgbClr val="F2363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See Something </a:t>
            </a:r>
          </a:p>
          <a:p>
            <a:pPr algn="ctr">
              <a:lnSpc>
                <a:spcPts val="5463"/>
              </a:lnSpc>
            </a:pPr>
            <a:r>
              <a:rPr lang="en-US" b="true" sz="3902">
                <a:solidFill>
                  <a:srgbClr val="F23636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Say Something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847070" y="8767165"/>
            <a:ext cx="2149264" cy="887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Police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3641158"/>
            <a:ext cx="5540702" cy="4205876"/>
          </a:xfrm>
          <a:custGeom>
            <a:avLst/>
            <a:gdLst/>
            <a:ahLst/>
            <a:cxnLst/>
            <a:rect r="r" b="b" t="t" l="l"/>
            <a:pathLst>
              <a:path h="4205876" w="5540702">
                <a:moveTo>
                  <a:pt x="0" y="0"/>
                </a:moveTo>
                <a:lnTo>
                  <a:pt x="5540702" y="0"/>
                </a:lnTo>
                <a:lnTo>
                  <a:pt x="5540702" y="4205876"/>
                </a:lnTo>
                <a:lnTo>
                  <a:pt x="0" y="42058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437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75666">
            <a:off x="9120722" y="3717217"/>
            <a:ext cx="1387648" cy="874219"/>
          </a:xfrm>
          <a:custGeom>
            <a:avLst/>
            <a:gdLst/>
            <a:ahLst/>
            <a:cxnLst/>
            <a:rect r="r" b="b" t="t" l="l"/>
            <a:pathLst>
              <a:path h="874219" w="1387648">
                <a:moveTo>
                  <a:pt x="0" y="0"/>
                </a:moveTo>
                <a:lnTo>
                  <a:pt x="1387649" y="0"/>
                </a:lnTo>
                <a:lnTo>
                  <a:pt x="1387649" y="874218"/>
                </a:lnTo>
                <a:lnTo>
                  <a:pt x="0" y="8742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651823" y="2949441"/>
            <a:ext cx="1420728" cy="1383434"/>
          </a:xfrm>
          <a:custGeom>
            <a:avLst/>
            <a:gdLst/>
            <a:ahLst/>
            <a:cxnLst/>
            <a:rect r="r" b="b" t="t" l="l"/>
            <a:pathLst>
              <a:path h="1383434" w="1420728">
                <a:moveTo>
                  <a:pt x="0" y="0"/>
                </a:moveTo>
                <a:lnTo>
                  <a:pt x="1420728" y="0"/>
                </a:lnTo>
                <a:lnTo>
                  <a:pt x="1420728" y="1383434"/>
                </a:lnTo>
                <a:lnTo>
                  <a:pt x="0" y="13834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867359">
            <a:off x="13184181" y="3096908"/>
            <a:ext cx="1353055" cy="1353055"/>
          </a:xfrm>
          <a:custGeom>
            <a:avLst/>
            <a:gdLst/>
            <a:ahLst/>
            <a:cxnLst/>
            <a:rect r="r" b="b" t="t" l="l"/>
            <a:pathLst>
              <a:path h="1353055" w="1353055">
                <a:moveTo>
                  <a:pt x="0" y="0"/>
                </a:moveTo>
                <a:lnTo>
                  <a:pt x="1353055" y="0"/>
                </a:lnTo>
                <a:lnTo>
                  <a:pt x="1353055" y="1353054"/>
                </a:lnTo>
                <a:lnTo>
                  <a:pt x="0" y="13530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78097" y="390349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an Anti Bullying Campaign Poster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52949" y="8121718"/>
            <a:ext cx="3337719" cy="580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Pause the video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DAG2mKzqirY</dc:identifier>
  <dcterms:modified xsi:type="dcterms:W3CDTF">2011-08-01T06:04:30Z</dcterms:modified>
  <cp:revision>1</cp:revision>
  <dc:title>Workshop for Students Anti Bullying Workshop </dc:title>
</cp:coreProperties>
</file>