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omic Sans" charset="1" panose="03000702030302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notesMasters/notesMaster1.xml" Type="http://schemas.openxmlformats.org/officeDocument/2006/relationships/notesMaster"/><Relationship Id="rId12" Target="theme/theme2.xml" Type="http://schemas.openxmlformats.org/officeDocument/2006/relationships/theme"/><Relationship Id="rId13" Target="notesSlides/notesSlide1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each memeber.</a:t>
            </a:r>
          </a:p>
          <a:p>
            <a:r>
              <a:rPr lang="en-US"/>
              <a:t/>
            </a:r>
          </a:p>
          <a:p>
            <a:r>
              <a:rPr lang="en-US"/>
              <a:t>Tell them this is a small workshop on the Take 5 Steps to Wellbeing. </a:t>
            </a:r>
          </a:p>
          <a:p>
            <a:r>
              <a:rPr lang="en-US"/>
              <a:t/>
            </a:r>
          </a:p>
          <a:p>
            <a:r>
              <a:rPr lang="en-US"/>
              <a:t>Format:</a:t>
            </a:r>
          </a:p>
          <a:p>
            <a:r>
              <a:rPr lang="en-US"/>
              <a:t/>
            </a:r>
          </a:p>
          <a:p>
            <a:r>
              <a:rPr lang="en-US"/>
              <a:t>Video about Take 5 Steps </a:t>
            </a:r>
          </a:p>
          <a:p>
            <a:r>
              <a:rPr lang="en-US"/>
              <a:t/>
            </a:r>
          </a:p>
          <a:p>
            <a:r>
              <a:rPr lang="en-US"/>
              <a:t>Group Task</a:t>
            </a:r>
          </a:p>
          <a:p>
            <a:r>
              <a:rPr lang="en-US"/>
              <a:t/>
            </a:r>
          </a:p>
          <a:p>
            <a:r>
              <a:rPr lang="en-US"/>
              <a:t>One person from each group will give some examples of ideas to promote Take 5 Steps to Wellbeing.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18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jpeg" Type="http://schemas.openxmlformats.org/officeDocument/2006/relationships/image"/><Relationship Id="rId4" Target="../media/VAGTF3VkpCc.mp4" Type="http://schemas.openxmlformats.org/officeDocument/2006/relationships/video"/><Relationship Id="rId5" Target="../media/VAGTF3VkpCc.mp4" Type="http://schemas.microsoft.com/office/2007/relationships/media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jpe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5.png" Type="http://schemas.openxmlformats.org/officeDocument/2006/relationships/image"/><Relationship Id="rId4" Target="../media/image4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399221" cy="9042711"/>
          </a:xfrm>
          <a:custGeom>
            <a:avLst/>
            <a:gdLst/>
            <a:ahLst/>
            <a:cxnLst/>
            <a:rect r="r" b="b" t="t" l="l"/>
            <a:pathLst>
              <a:path h="9042711" w="18399221">
                <a:moveTo>
                  <a:pt x="0" y="0"/>
                </a:moveTo>
                <a:lnTo>
                  <a:pt x="18399221" y="0"/>
                </a:lnTo>
                <a:lnTo>
                  <a:pt x="18399221" y="9042711"/>
                </a:lnTo>
                <a:lnTo>
                  <a:pt x="0" y="90427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 l="0" t="-26301" r="0" b="-2630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96165" y="1423073"/>
            <a:ext cx="3988407" cy="5657315"/>
          </a:xfrm>
          <a:custGeom>
            <a:avLst/>
            <a:gdLst/>
            <a:ahLst/>
            <a:cxnLst/>
            <a:rect r="r" b="b" t="t" l="l"/>
            <a:pathLst>
              <a:path h="5657315" w="3988407">
                <a:moveTo>
                  <a:pt x="0" y="0"/>
                </a:moveTo>
                <a:lnTo>
                  <a:pt x="3988407" y="0"/>
                </a:lnTo>
                <a:lnTo>
                  <a:pt x="3988407" y="5657314"/>
                </a:lnTo>
                <a:lnTo>
                  <a:pt x="0" y="5657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78117" y="1814572"/>
            <a:ext cx="8606764" cy="526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0"/>
              </a:lnSpc>
            </a:pPr>
            <a:r>
              <a:rPr lang="en-US" sz="10036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Our School &amp; Take 5 Steps for Wellbeing </a:t>
            </a:r>
          </a:p>
        </p:txBody>
      </p:sp>
      <p:sp>
        <p:nvSpPr>
          <p:cNvPr name="Freeform 7" id="7" descr="Upscale Image"/>
          <p:cNvSpPr/>
          <p:nvPr/>
        </p:nvSpPr>
        <p:spPr>
          <a:xfrm flipH="false" flipV="false" rot="0">
            <a:off x="0" y="0"/>
            <a:ext cx="2851377" cy="2851377"/>
          </a:xfrm>
          <a:custGeom>
            <a:avLst/>
            <a:gdLst/>
            <a:ahLst/>
            <a:cxnLst/>
            <a:rect r="r" b="b" t="t" l="l"/>
            <a:pathLst>
              <a:path h="2851377" w="2851377">
                <a:moveTo>
                  <a:pt x="0" y="0"/>
                </a:moveTo>
                <a:lnTo>
                  <a:pt x="2851377" y="0"/>
                </a:lnTo>
                <a:lnTo>
                  <a:pt x="2851377" y="2851377"/>
                </a:lnTo>
                <a:lnTo>
                  <a:pt x="0" y="28513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399221" cy="9042711"/>
          </a:xfrm>
          <a:custGeom>
            <a:avLst/>
            <a:gdLst/>
            <a:ahLst/>
            <a:cxnLst/>
            <a:rect r="r" b="b" t="t" l="l"/>
            <a:pathLst>
              <a:path h="9042711" w="18399221">
                <a:moveTo>
                  <a:pt x="0" y="0"/>
                </a:moveTo>
                <a:lnTo>
                  <a:pt x="18399221" y="0"/>
                </a:lnTo>
                <a:lnTo>
                  <a:pt x="18399221" y="9042711"/>
                </a:lnTo>
                <a:lnTo>
                  <a:pt x="0" y="904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6301" r="0" b="-26301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28700" y="220234"/>
            <a:ext cx="16067672" cy="9038066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399221" cy="9042711"/>
          </a:xfrm>
          <a:custGeom>
            <a:avLst/>
            <a:gdLst/>
            <a:ahLst/>
            <a:cxnLst/>
            <a:rect r="r" b="b" t="t" l="l"/>
            <a:pathLst>
              <a:path h="9042711" w="18399221">
                <a:moveTo>
                  <a:pt x="0" y="0"/>
                </a:moveTo>
                <a:lnTo>
                  <a:pt x="18399221" y="0"/>
                </a:lnTo>
                <a:lnTo>
                  <a:pt x="18399221" y="9042711"/>
                </a:lnTo>
                <a:lnTo>
                  <a:pt x="0" y="904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6301" r="0" b="-2630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202181" y="25290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4772" y="670790"/>
            <a:ext cx="4502550" cy="6874122"/>
          </a:xfrm>
          <a:custGeom>
            <a:avLst/>
            <a:gdLst/>
            <a:ahLst/>
            <a:cxnLst/>
            <a:rect r="r" b="b" t="t" l="l"/>
            <a:pathLst>
              <a:path h="6874122" w="4502550">
                <a:moveTo>
                  <a:pt x="0" y="0"/>
                </a:moveTo>
                <a:lnTo>
                  <a:pt x="4502549" y="0"/>
                </a:lnTo>
                <a:lnTo>
                  <a:pt x="4502549" y="6874122"/>
                </a:lnTo>
                <a:lnTo>
                  <a:pt x="0" y="6874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28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In teams of 4-5 how can you promote Take 5 Steps to Wellbeing. </a:t>
            </a:r>
          </a:p>
        </p:txBody>
      </p:sp>
      <p:sp>
        <p:nvSpPr>
          <p:cNvPr name="Freeform 9" id="9" descr="Upscale Image"/>
          <p:cNvSpPr/>
          <p:nvPr/>
        </p:nvSpPr>
        <p:spPr>
          <a:xfrm flipH="false" flipV="false" rot="0">
            <a:off x="0" y="0"/>
            <a:ext cx="2851377" cy="2851377"/>
          </a:xfrm>
          <a:custGeom>
            <a:avLst/>
            <a:gdLst/>
            <a:ahLst/>
            <a:cxnLst/>
            <a:rect r="r" b="b" t="t" l="l"/>
            <a:pathLst>
              <a:path h="2851377" w="2851377">
                <a:moveTo>
                  <a:pt x="0" y="0"/>
                </a:moveTo>
                <a:lnTo>
                  <a:pt x="2851377" y="0"/>
                </a:lnTo>
                <a:lnTo>
                  <a:pt x="2851377" y="2851377"/>
                </a:lnTo>
                <a:lnTo>
                  <a:pt x="0" y="28513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399221" cy="9042711"/>
          </a:xfrm>
          <a:custGeom>
            <a:avLst/>
            <a:gdLst/>
            <a:ahLst/>
            <a:cxnLst/>
            <a:rect r="r" b="b" t="t" l="l"/>
            <a:pathLst>
              <a:path h="9042711" w="18399221">
                <a:moveTo>
                  <a:pt x="0" y="0"/>
                </a:moveTo>
                <a:lnTo>
                  <a:pt x="18399221" y="0"/>
                </a:lnTo>
                <a:lnTo>
                  <a:pt x="18399221" y="9042711"/>
                </a:lnTo>
                <a:lnTo>
                  <a:pt x="0" y="904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6301" r="0" b="-2630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371836" y="25290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390933" y="803664"/>
            <a:ext cx="8543623" cy="610869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384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1 member of each team - presents 1 idea for each of the Take 5 Steps </a:t>
            </a:r>
          </a:p>
        </p:txBody>
      </p:sp>
      <p:sp>
        <p:nvSpPr>
          <p:cNvPr name="Freeform 9" id="9" descr="Upscale Image"/>
          <p:cNvSpPr/>
          <p:nvPr/>
        </p:nvSpPr>
        <p:spPr>
          <a:xfrm flipH="false" flipV="false" rot="0">
            <a:off x="0" y="0"/>
            <a:ext cx="2851377" cy="2851377"/>
          </a:xfrm>
          <a:custGeom>
            <a:avLst/>
            <a:gdLst/>
            <a:ahLst/>
            <a:cxnLst/>
            <a:rect r="r" b="b" t="t" l="l"/>
            <a:pathLst>
              <a:path h="2851377" w="2851377">
                <a:moveTo>
                  <a:pt x="0" y="0"/>
                </a:moveTo>
                <a:lnTo>
                  <a:pt x="2851377" y="0"/>
                </a:lnTo>
                <a:lnTo>
                  <a:pt x="2851377" y="2851377"/>
                </a:lnTo>
                <a:lnTo>
                  <a:pt x="0" y="28513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399221" cy="9042711"/>
          </a:xfrm>
          <a:custGeom>
            <a:avLst/>
            <a:gdLst/>
            <a:ahLst/>
            <a:cxnLst/>
            <a:rect r="r" b="b" t="t" l="l"/>
            <a:pathLst>
              <a:path h="9042711" w="18399221">
                <a:moveTo>
                  <a:pt x="0" y="0"/>
                </a:moveTo>
                <a:lnTo>
                  <a:pt x="18399221" y="0"/>
                </a:lnTo>
                <a:lnTo>
                  <a:pt x="18399221" y="9042711"/>
                </a:lnTo>
                <a:lnTo>
                  <a:pt x="0" y="904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6301" r="0" b="-2630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638097" y="245074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DAG0cXGjavQ</dc:identifier>
  <dcterms:modified xsi:type="dcterms:W3CDTF">2011-08-01T06:04:30Z</dcterms:modified>
  <cp:revision>1</cp:revision>
  <dc:title>Malone College- Take 5 Steps for Wellbeing</dc:title>
</cp:coreProperties>
</file>