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pn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Upscale Image"/>
          <p:cNvSpPr/>
          <p:nvPr/>
        </p:nvSpPr>
        <p:spPr>
          <a:xfrm flipH="false" flipV="false" rot="0">
            <a:off x="0" y="0"/>
            <a:ext cx="2851377" cy="2851377"/>
          </a:xfrm>
          <a:custGeom>
            <a:avLst/>
            <a:gdLst/>
            <a:ahLst/>
            <a:cxnLst/>
            <a:rect r="r" b="b" t="t" l="l"/>
            <a:pathLst>
              <a:path h="2851377" w="2851377">
                <a:moveTo>
                  <a:pt x="0" y="0"/>
                </a:moveTo>
                <a:lnTo>
                  <a:pt x="2851377" y="0"/>
                </a:lnTo>
                <a:lnTo>
                  <a:pt x="2851377" y="2851377"/>
                </a:lnTo>
                <a:lnTo>
                  <a:pt x="0" y="28513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 descr="Upscale Image"/>
          <p:cNvSpPr/>
          <p:nvPr/>
        </p:nvSpPr>
        <p:spPr>
          <a:xfrm flipH="false" flipV="false" rot="0">
            <a:off x="0" y="0"/>
            <a:ext cx="2300784" cy="2300784"/>
          </a:xfrm>
          <a:custGeom>
            <a:avLst/>
            <a:gdLst/>
            <a:ahLst/>
            <a:cxnLst/>
            <a:rect r="r" b="b" t="t" l="l"/>
            <a:pathLst>
              <a:path h="2300784" w="2300784">
                <a:moveTo>
                  <a:pt x="0" y="0"/>
                </a:moveTo>
                <a:lnTo>
                  <a:pt x="2300784" y="0"/>
                </a:lnTo>
                <a:lnTo>
                  <a:pt x="2300784" y="2300784"/>
                </a:lnTo>
                <a:lnTo>
                  <a:pt x="0" y="23007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 descr="Upscale Image"/>
          <p:cNvSpPr/>
          <p:nvPr/>
        </p:nvSpPr>
        <p:spPr>
          <a:xfrm flipH="false" flipV="false" rot="0">
            <a:off x="0" y="0"/>
            <a:ext cx="2300784" cy="2300784"/>
          </a:xfrm>
          <a:custGeom>
            <a:avLst/>
            <a:gdLst/>
            <a:ahLst/>
            <a:cxnLst/>
            <a:rect r="r" b="b" t="t" l="l"/>
            <a:pathLst>
              <a:path h="2300784" w="2300784">
                <a:moveTo>
                  <a:pt x="0" y="0"/>
                </a:moveTo>
                <a:lnTo>
                  <a:pt x="2300784" y="0"/>
                </a:lnTo>
                <a:lnTo>
                  <a:pt x="2300784" y="2300784"/>
                </a:lnTo>
                <a:lnTo>
                  <a:pt x="0" y="23007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 descr="Upscale Image"/>
          <p:cNvSpPr/>
          <p:nvPr/>
        </p:nvSpPr>
        <p:spPr>
          <a:xfrm flipH="false" flipV="false" rot="0">
            <a:off x="0" y="0"/>
            <a:ext cx="2300784" cy="2300784"/>
          </a:xfrm>
          <a:custGeom>
            <a:avLst/>
            <a:gdLst/>
            <a:ahLst/>
            <a:cxnLst/>
            <a:rect r="r" b="b" t="t" l="l"/>
            <a:pathLst>
              <a:path h="2300784" w="2300784">
                <a:moveTo>
                  <a:pt x="0" y="0"/>
                </a:moveTo>
                <a:lnTo>
                  <a:pt x="2300784" y="0"/>
                </a:lnTo>
                <a:lnTo>
                  <a:pt x="2300784" y="2300784"/>
                </a:lnTo>
                <a:lnTo>
                  <a:pt x="0" y="230078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60240" y="-710921"/>
            <a:ext cx="18915308" cy="10997921"/>
          </a:xfrm>
          <a:custGeom>
            <a:avLst/>
            <a:gdLst/>
            <a:ahLst/>
            <a:cxnLst/>
            <a:rect r="r" b="b" t="t" l="l"/>
            <a:pathLst>
              <a:path h="10997921" w="18915308">
                <a:moveTo>
                  <a:pt x="0" y="0"/>
                </a:moveTo>
                <a:lnTo>
                  <a:pt x="18915308" y="0"/>
                </a:lnTo>
                <a:lnTo>
                  <a:pt x="18915308" y="10997921"/>
                </a:lnTo>
                <a:lnTo>
                  <a:pt x="0" y="109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14496" r="0" b="-1449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DAG0cVvklyg</dc:identifier>
  <dcterms:modified xsi:type="dcterms:W3CDTF">2011-08-01T06:04:30Z</dcterms:modified>
  <cp:revision>1</cp:revision>
  <dc:title>Malone College- What is Mental Health</dc:title>
</cp:coreProperties>
</file>