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18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31882"/>
          </a:xfrm>
          <a:custGeom>
            <a:avLst/>
            <a:gdLst/>
            <a:ahLst/>
            <a:cxnLst/>
            <a:rect r="r" b="b" t="t" l="l"/>
            <a:pathLst>
              <a:path h="8831882" w="18288000">
                <a:moveTo>
                  <a:pt x="0" y="0"/>
                </a:moveTo>
                <a:lnTo>
                  <a:pt x="18288000" y="0"/>
                </a:lnTo>
                <a:lnTo>
                  <a:pt x="18288000" y="8831882"/>
                </a:lnTo>
                <a:lnTo>
                  <a:pt x="0" y="88318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-549" t="-4148" r="-54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2337" y="149520"/>
            <a:ext cx="2547105" cy="2547105"/>
          </a:xfrm>
          <a:custGeom>
            <a:avLst/>
            <a:gdLst/>
            <a:ahLst/>
            <a:cxnLst/>
            <a:rect r="r" b="b" t="t" l="l"/>
            <a:pathLst>
              <a:path h="2547105" w="2547105">
                <a:moveTo>
                  <a:pt x="0" y="0"/>
                </a:moveTo>
                <a:lnTo>
                  <a:pt x="2547105" y="0"/>
                </a:lnTo>
                <a:lnTo>
                  <a:pt x="2547105" y="2547105"/>
                </a:lnTo>
                <a:lnTo>
                  <a:pt x="0" y="25471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721925"/>
          </a:xfrm>
          <a:custGeom>
            <a:avLst/>
            <a:gdLst/>
            <a:ahLst/>
            <a:cxnLst/>
            <a:rect r="r" b="b" t="t" l="l"/>
            <a:pathLst>
              <a:path h="8721925" w="18288000">
                <a:moveTo>
                  <a:pt x="0" y="0"/>
                </a:moveTo>
                <a:lnTo>
                  <a:pt x="18288000" y="0"/>
                </a:lnTo>
                <a:lnTo>
                  <a:pt x="18288000" y="8721925"/>
                </a:lnTo>
                <a:lnTo>
                  <a:pt x="0" y="8721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0" b="-159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220234"/>
            <a:ext cx="16067672" cy="9038066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721925"/>
          </a:xfrm>
          <a:custGeom>
            <a:avLst/>
            <a:gdLst/>
            <a:ahLst/>
            <a:cxnLst/>
            <a:rect r="r" b="b" t="t" l="l"/>
            <a:pathLst>
              <a:path h="8721925" w="18288000">
                <a:moveTo>
                  <a:pt x="0" y="0"/>
                </a:moveTo>
                <a:lnTo>
                  <a:pt x="18288000" y="0"/>
                </a:lnTo>
                <a:lnTo>
                  <a:pt x="18288000" y="8721925"/>
                </a:lnTo>
                <a:lnTo>
                  <a:pt x="0" y="8721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0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5999" y="478084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721925"/>
          </a:xfrm>
          <a:custGeom>
            <a:avLst/>
            <a:gdLst/>
            <a:ahLst/>
            <a:cxnLst/>
            <a:rect r="r" b="b" t="t" l="l"/>
            <a:pathLst>
              <a:path h="8721925" w="18288000">
                <a:moveTo>
                  <a:pt x="0" y="0"/>
                </a:moveTo>
                <a:lnTo>
                  <a:pt x="18288000" y="0"/>
                </a:lnTo>
                <a:lnTo>
                  <a:pt x="18288000" y="8721925"/>
                </a:lnTo>
                <a:lnTo>
                  <a:pt x="0" y="8721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0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45999" y="478084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721925"/>
          </a:xfrm>
          <a:custGeom>
            <a:avLst/>
            <a:gdLst/>
            <a:ahLst/>
            <a:cxnLst/>
            <a:rect r="r" b="b" t="t" l="l"/>
            <a:pathLst>
              <a:path h="8721925" w="18288000">
                <a:moveTo>
                  <a:pt x="0" y="0"/>
                </a:moveTo>
                <a:lnTo>
                  <a:pt x="18288000" y="0"/>
                </a:lnTo>
                <a:lnTo>
                  <a:pt x="18288000" y="8721925"/>
                </a:lnTo>
                <a:lnTo>
                  <a:pt x="0" y="8721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4155" r="0" b="-1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38097" y="245074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DAGz-t2Ch1c</dc:identifier>
  <dcterms:modified xsi:type="dcterms:W3CDTF">2011-08-01T06:04:30Z</dcterms:modified>
  <cp:revision>1</cp:revision>
  <dc:title>Regent House- Take 5 Steps for Wellbeing</dc:title>
</cp:coreProperties>
</file>