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udio/m4a" Extension="m4a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Canva Sans Bold" charset="1" panose="020B0803030501040103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aAGyqFykOjI.m4a" Type="http://schemas.openxmlformats.org/officeDocument/2006/relationships/audio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32.svg" Type="http://schemas.openxmlformats.org/officeDocument/2006/relationships/image"/><Relationship Id="rId9" Target="../media/aAGyqFykOjI.m4a" Type="http://schemas.microsoft.com/office/2007/relationships/media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9.png" Type="http://schemas.openxmlformats.org/officeDocument/2006/relationships/image"/><Relationship Id="rId8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.jpeg" Type="http://schemas.openxmlformats.org/officeDocument/2006/relationships/image"/><Relationship Id="rId4" Target="../media/VAGTMGehaHc.mp4" Type="http://schemas.openxmlformats.org/officeDocument/2006/relationships/video"/><Relationship Id="rId5" Target="../media/VAGTMGehaHc.mp4" Type="http://schemas.microsoft.com/office/2007/relationships/media"/><Relationship Id="rId6" Target="../media/image11.png" Type="http://schemas.openxmlformats.org/officeDocument/2006/relationships/image"/><Relationship Id="rId7" Target="../media/image1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svg" Type="http://schemas.openxmlformats.org/officeDocument/2006/relationships/image"/><Relationship Id="rId11" Target="../media/image6.png" Type="http://schemas.openxmlformats.org/officeDocument/2006/relationships/image"/><Relationship Id="rId2" Target="../media/image1.jpe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2.png" Type="http://schemas.openxmlformats.org/officeDocument/2006/relationships/image"/><Relationship Id="rId8" Target="../media/image3.pn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svg" Type="http://schemas.openxmlformats.org/officeDocument/2006/relationships/image"/><Relationship Id="rId11" Target="../media/image23.png" Type="http://schemas.openxmlformats.org/officeDocument/2006/relationships/image"/><Relationship Id="rId12" Target="../media/image24.png" Type="http://schemas.openxmlformats.org/officeDocument/2006/relationships/image"/><Relationship Id="rId13" Target="../media/image25.png" Type="http://schemas.openxmlformats.org/officeDocument/2006/relationships/image"/><Relationship Id="rId14" Target="../media/image26.svg" Type="http://schemas.openxmlformats.org/officeDocument/2006/relationships/image"/><Relationship Id="rId15" Target="../media/image27.png" Type="http://schemas.openxmlformats.org/officeDocument/2006/relationships/image"/><Relationship Id="rId16" Target="../media/image28.svg" Type="http://schemas.openxmlformats.org/officeDocument/2006/relationships/image"/><Relationship Id="rId17" Target="../media/image2.png" Type="http://schemas.openxmlformats.org/officeDocument/2006/relationships/image"/><Relationship Id="rId18" Target="../media/image3.png" Type="http://schemas.openxmlformats.org/officeDocument/2006/relationships/image"/><Relationship Id="rId19" Target="../media/image17.png" Type="http://schemas.openxmlformats.org/officeDocument/2006/relationships/image"/><Relationship Id="rId2" Target="../media/image1.jpeg" Type="http://schemas.openxmlformats.org/officeDocument/2006/relationships/image"/><Relationship Id="rId20" Target="../media/image18.svg" Type="http://schemas.openxmlformats.org/officeDocument/2006/relationships/image"/><Relationship Id="rId21" Target="../media/image6.pn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Relationship Id="rId9" Target="../media/image2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9.png" Type="http://schemas.openxmlformats.org/officeDocument/2006/relationships/image"/><Relationship Id="rId4" Target="../media/image3.png" Type="http://schemas.openxmlformats.org/officeDocument/2006/relationships/image"/><Relationship Id="rId5" Target="../media/image30.png" Type="http://schemas.openxmlformats.org/officeDocument/2006/relationships/image"/><Relationship Id="rId6" Target="../media/image3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4155" r="-17944" b="-1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230618" y="1532991"/>
            <a:ext cx="3826764" cy="4114800"/>
          </a:xfrm>
          <a:custGeom>
            <a:avLst/>
            <a:gdLst/>
            <a:ahLst/>
            <a:cxnLst/>
            <a:rect r="r" b="b" t="t" l="l"/>
            <a:pathLst>
              <a:path h="4114800" w="3826764">
                <a:moveTo>
                  <a:pt x="0" y="0"/>
                </a:moveTo>
                <a:lnTo>
                  <a:pt x="3826764" y="0"/>
                </a:lnTo>
                <a:lnTo>
                  <a:pt x="38267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278703" y="5662314"/>
            <a:ext cx="9730593" cy="3213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is Mental Health?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82337" y="149520"/>
            <a:ext cx="2547105" cy="2547105"/>
          </a:xfrm>
          <a:custGeom>
            <a:avLst/>
            <a:gdLst/>
            <a:ahLst/>
            <a:cxnLst/>
            <a:rect r="r" b="b" t="t" l="l"/>
            <a:pathLst>
              <a:path h="2547105" w="2547105">
                <a:moveTo>
                  <a:pt x="0" y="0"/>
                </a:moveTo>
                <a:lnTo>
                  <a:pt x="2547105" y="0"/>
                </a:lnTo>
                <a:lnTo>
                  <a:pt x="2547105" y="2547105"/>
                </a:lnTo>
                <a:lnTo>
                  <a:pt x="0" y="254710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pic>
        <p:nvPicPr>
          <p:cNvPr name="Picture 8" id="8">
            <a:hlinkClick action="ppaction://media"/>
          </p:cNvPr>
          <p:cNvPicPr>
            <a:picLocks noChangeAspect="true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9650" y="462915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cmd cmd="playFrom(0.0)">
              <p:cBhvr>
                <p:cTn/>
                <p:tgtEl>
                  <p:spTgt spid="8"/>
                </p:tgtEl>
              </p:cBhvr>
            </p:cmd>
            <p:audio>
              <p:cMediaNode vol="100000" showWhenStopped="false">
                <p:cTn/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4155" r="-17944" b="-1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348429" y="470962"/>
            <a:ext cx="3096387" cy="4114800"/>
          </a:xfrm>
          <a:custGeom>
            <a:avLst/>
            <a:gdLst/>
            <a:ahLst/>
            <a:cxnLst/>
            <a:rect r="r" b="b" t="t" l="l"/>
            <a:pathLst>
              <a:path h="4114800" w="3096387">
                <a:moveTo>
                  <a:pt x="0" y="0"/>
                </a:moveTo>
                <a:lnTo>
                  <a:pt x="3096387" y="0"/>
                </a:lnTo>
                <a:lnTo>
                  <a:pt x="30963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147798" y="1752981"/>
            <a:ext cx="5881391" cy="2698088"/>
          </a:xfrm>
          <a:custGeom>
            <a:avLst/>
            <a:gdLst/>
            <a:ahLst/>
            <a:cxnLst/>
            <a:rect r="r" b="b" t="t" l="l"/>
            <a:pathLst>
              <a:path h="2698088" w="5881391">
                <a:moveTo>
                  <a:pt x="0" y="0"/>
                </a:moveTo>
                <a:lnTo>
                  <a:pt x="5881392" y="0"/>
                </a:lnTo>
                <a:lnTo>
                  <a:pt x="5881392" y="2698088"/>
                </a:lnTo>
                <a:lnTo>
                  <a:pt x="0" y="26980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02519" y="4650289"/>
            <a:ext cx="16770284" cy="4851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Mental Health is our thoughts, feelings and emotions.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82337" y="149520"/>
            <a:ext cx="2547105" cy="2547105"/>
          </a:xfrm>
          <a:custGeom>
            <a:avLst/>
            <a:gdLst/>
            <a:ahLst/>
            <a:cxnLst/>
            <a:rect r="r" b="b" t="t" l="l"/>
            <a:pathLst>
              <a:path h="2547105" w="2547105">
                <a:moveTo>
                  <a:pt x="0" y="0"/>
                </a:moveTo>
                <a:lnTo>
                  <a:pt x="2547105" y="0"/>
                </a:lnTo>
                <a:lnTo>
                  <a:pt x="2547105" y="2547105"/>
                </a:lnTo>
                <a:lnTo>
                  <a:pt x="0" y="254710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4155" r="-17944" b="-159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53066" y="181941"/>
            <a:ext cx="16135749" cy="9076359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177050" y="8906154"/>
            <a:ext cx="1162435" cy="1162435"/>
          </a:xfrm>
          <a:custGeom>
            <a:avLst/>
            <a:gdLst/>
            <a:ahLst/>
            <a:cxnLst/>
            <a:rect r="r" b="b" t="t" l="l"/>
            <a:pathLst>
              <a:path h="1162435" w="1162435">
                <a:moveTo>
                  <a:pt x="0" y="0"/>
                </a:moveTo>
                <a:lnTo>
                  <a:pt x="1162435" y="0"/>
                </a:lnTo>
                <a:lnTo>
                  <a:pt x="1162435" y="1162435"/>
                </a:lnTo>
                <a:lnTo>
                  <a:pt x="0" y="11624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4155" r="-17944" b="-1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308027" y="2069601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8" y="0"/>
                </a:lnTo>
                <a:lnTo>
                  <a:pt x="6623688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36414" y="3938483"/>
            <a:ext cx="9730593" cy="2705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 Groups of 4-5 </a:t>
            </a:r>
          </a:p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Design a Positive Mental Health Uniform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4971270" y="307339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118011" y="2860553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126378" y="1003348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652949" y="8121718"/>
            <a:ext cx="3337719" cy="580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Pause the video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82337" y="149520"/>
            <a:ext cx="2547105" cy="2547105"/>
          </a:xfrm>
          <a:custGeom>
            <a:avLst/>
            <a:gdLst/>
            <a:ahLst/>
            <a:cxnLst/>
            <a:rect r="r" b="b" t="t" l="l"/>
            <a:pathLst>
              <a:path h="2547105" w="2547105">
                <a:moveTo>
                  <a:pt x="0" y="0"/>
                </a:moveTo>
                <a:lnTo>
                  <a:pt x="2547105" y="0"/>
                </a:lnTo>
                <a:lnTo>
                  <a:pt x="2547105" y="2547105"/>
                </a:lnTo>
                <a:lnTo>
                  <a:pt x="0" y="254710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4155" r="-17944" b="-1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318245" y="1392514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7" y="0"/>
                </a:lnTo>
                <a:lnTo>
                  <a:pt x="6623687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387661" y="2812629"/>
            <a:ext cx="1738564" cy="1019233"/>
          </a:xfrm>
          <a:custGeom>
            <a:avLst/>
            <a:gdLst/>
            <a:ahLst/>
            <a:cxnLst/>
            <a:rect r="r" b="b" t="t" l="l"/>
            <a:pathLst>
              <a:path h="1019233" w="1738564">
                <a:moveTo>
                  <a:pt x="0" y="0"/>
                </a:moveTo>
                <a:lnTo>
                  <a:pt x="1738565" y="0"/>
                </a:lnTo>
                <a:lnTo>
                  <a:pt x="1738565" y="1019234"/>
                </a:lnTo>
                <a:lnTo>
                  <a:pt x="0" y="10192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996200" y="2596769"/>
            <a:ext cx="1643031" cy="1612224"/>
          </a:xfrm>
          <a:custGeom>
            <a:avLst/>
            <a:gdLst/>
            <a:ahLst/>
            <a:cxnLst/>
            <a:rect r="r" b="b" t="t" l="l"/>
            <a:pathLst>
              <a:path h="1612224" w="1643031">
                <a:moveTo>
                  <a:pt x="0" y="0"/>
                </a:moveTo>
                <a:lnTo>
                  <a:pt x="1643031" y="0"/>
                </a:lnTo>
                <a:lnTo>
                  <a:pt x="1643031" y="1612224"/>
                </a:lnTo>
                <a:lnTo>
                  <a:pt x="0" y="16122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635636" y="6481967"/>
            <a:ext cx="1490590" cy="981926"/>
          </a:xfrm>
          <a:custGeom>
            <a:avLst/>
            <a:gdLst/>
            <a:ahLst/>
            <a:cxnLst/>
            <a:rect r="r" b="b" t="t" l="l"/>
            <a:pathLst>
              <a:path h="981926" w="1490590">
                <a:moveTo>
                  <a:pt x="0" y="0"/>
                </a:moveTo>
                <a:lnTo>
                  <a:pt x="1490590" y="0"/>
                </a:lnTo>
                <a:lnTo>
                  <a:pt x="1490590" y="981926"/>
                </a:lnTo>
                <a:lnTo>
                  <a:pt x="0" y="98192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108778" y="4480159"/>
            <a:ext cx="1530454" cy="2776333"/>
          </a:xfrm>
          <a:custGeom>
            <a:avLst/>
            <a:gdLst/>
            <a:ahLst/>
            <a:cxnLst/>
            <a:rect r="r" b="b" t="t" l="l"/>
            <a:pathLst>
              <a:path h="2776333" w="1530454">
                <a:moveTo>
                  <a:pt x="0" y="0"/>
                </a:moveTo>
                <a:lnTo>
                  <a:pt x="1530453" y="0"/>
                </a:lnTo>
                <a:lnTo>
                  <a:pt x="1530453" y="2776333"/>
                </a:lnTo>
                <a:lnTo>
                  <a:pt x="0" y="27763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502021" y="4208993"/>
            <a:ext cx="1891660" cy="1778160"/>
          </a:xfrm>
          <a:custGeom>
            <a:avLst/>
            <a:gdLst/>
            <a:ahLst/>
            <a:cxnLst/>
            <a:rect r="r" b="b" t="t" l="l"/>
            <a:pathLst>
              <a:path h="1778160" w="1891660">
                <a:moveTo>
                  <a:pt x="0" y="0"/>
                </a:moveTo>
                <a:lnTo>
                  <a:pt x="1891660" y="0"/>
                </a:lnTo>
                <a:lnTo>
                  <a:pt x="1891660" y="1778160"/>
                </a:lnTo>
                <a:lnTo>
                  <a:pt x="0" y="177816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864747" y="2596769"/>
            <a:ext cx="4922840" cy="6488092"/>
          </a:xfrm>
          <a:custGeom>
            <a:avLst/>
            <a:gdLst/>
            <a:ahLst/>
            <a:cxnLst/>
            <a:rect r="r" b="b" t="t" l="l"/>
            <a:pathLst>
              <a:path h="6488092" w="4922840">
                <a:moveTo>
                  <a:pt x="0" y="0"/>
                </a:moveTo>
                <a:lnTo>
                  <a:pt x="4922839" y="0"/>
                </a:lnTo>
                <a:lnTo>
                  <a:pt x="4922839" y="6488092"/>
                </a:lnTo>
                <a:lnTo>
                  <a:pt x="0" y="648809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3864747" y="9218211"/>
            <a:ext cx="12597122" cy="737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13"/>
              </a:lnSpc>
            </a:pPr>
            <a:r>
              <a:rPr lang="en-US" sz="4295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Nominate someone to present from each team 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4865626" y="381993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6012367" y="2935207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103096" y="381993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82337" y="149520"/>
            <a:ext cx="2547105" cy="2547105"/>
          </a:xfrm>
          <a:custGeom>
            <a:avLst/>
            <a:gdLst/>
            <a:ahLst/>
            <a:cxnLst/>
            <a:rect r="r" b="b" t="t" l="l"/>
            <a:pathLst>
              <a:path h="2547105" w="2547105">
                <a:moveTo>
                  <a:pt x="0" y="0"/>
                </a:moveTo>
                <a:lnTo>
                  <a:pt x="2547105" y="0"/>
                </a:lnTo>
                <a:lnTo>
                  <a:pt x="2547105" y="2547105"/>
                </a:lnTo>
                <a:lnTo>
                  <a:pt x="0" y="2547105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4155" r="-17944" b="-1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0828" y="907108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DAGz-jqPj4A</dc:identifier>
  <dcterms:modified xsi:type="dcterms:W3CDTF">2011-08-01T06:04:30Z</dcterms:modified>
  <cp:revision>1</cp:revision>
  <dc:title>Regent House- What is Mental Health</dc:title>
</cp:coreProperties>
</file>