
<file path=[Content_Types].xml><?xml version="1.0" encoding="utf-8"?>
<Types xmlns="http://schemas.openxmlformats.org/package/2006/content-types">
  <Default ContentType="application/x-fontdata" Extension="fntdata"/>
  <Default ContentType="image/gif" Extension="gif"/>
  <Default ContentType="image/jpeg" Extension="jpeg"/>
  <Default ContentType="video/mp4" Extension="mp4"/>
  <Default ContentType="image/png" Extension="png"/>
  <Default ContentType="application/vnd.openxmlformats-package.relationships+xml" Extension="rels"/>
  <Default ContentType="image/svg+xml" Extension="svg"/>
  <Default ContentType="application/xml" Extension="xml"/>
  <Override ContentType="application/vnd.openxmlformats-officedocument.extended-properties+xml" PartName="/docProps/app.xml"/>
  <Override ContentType="application/vnd.openxmlformats-package.core-properties+xml" PartName="/docProps/core.xml"/>
  <Override ContentType="application/vnd.openxmlformats-officedocument.presentationml.notesMaster+xml" PartName="/ppt/notesMasters/notesMaster1.xml"/>
  <Override ContentType="application/vnd.openxmlformats-officedocument.presentationml.notesSlide+xml" PartName="/ppt/notesSlides/notesSlide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tableStyles+xml" PartName="/ppt/tableStyle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<Relationships xmlns="http://schemas.openxmlformats.org/package/2006/relationships"><Relationship Id="rId1" Target="ppt/presentation.xml" Type="http://schemas.openxmlformats.org/officeDocument/2006/relationships/officeDocument"/><Relationship Id="rId2" Target="docProps/thumbnail.jpeg" Type="http://schemas.openxmlformats.org/package/2006/relationships/metadata/thumbnail"/><Relationship Id="rId3" Target="docProps/core.xml" Type="http://schemas.openxmlformats.org/package/2006/relationships/metadata/core-properties"/><Relationship Id="rId4" Target="docProps/app.xml" Type="http://schemas.openxmlformats.org/officeDocument/2006/relationships/extended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embedTrueTypeFonts="true">
  <p:sldMasterIdLst>
    <p:sldMasterId id="2147483648" r:id="rId1"/>
  </p:sldMasterIdLst>
  <p:notesMasterIdLst>
    <p:notesMasterId r:id="rId11"/>
  </p:notesMasterIdLst>
  <p:sldIdLst>
    <p:sldId id="256" r:id="rId6"/>
    <p:sldId id="257" r:id="rId7"/>
    <p:sldId id="258" r:id="rId8"/>
    <p:sldId id="259" r:id="rId9"/>
    <p:sldId id="260" r:id="rId10"/>
  </p:sldIdLst>
  <p:sldSz cx="18288000" cy="10287000"/>
  <p:notesSz cx="6858000" cy="9144000"/>
  <p:embeddedFontLst>
    <p:embeddedFont>
      <p:font typeface="Comic Sans" charset="1" panose="03000702030302020204"/>
      <p:regular r:id="rId14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 autoAdjust="0"/>
    <p:restoredTop sz="94622" autoAdjust="0"/>
  </p:normalViewPr>
  <p:slideViewPr>
    <p:cSldViewPr>
      <p:cViewPr varScale="1">
        <p:scale>
          <a:sx n="74" d="100"/>
          <a:sy n="74" d="100"/>
        </p:scale>
        <p:origin x="-1092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<Relationships xmlns="http://schemas.openxmlformats.org/package/2006/relationships"><Relationship Id="rId1" Target="slideMasters/slideMaster1.xml" Type="http://schemas.openxmlformats.org/officeDocument/2006/relationships/slideMaster"/><Relationship Id="rId10" Target="slides/slide5.xml" Type="http://schemas.openxmlformats.org/officeDocument/2006/relationships/slide"/><Relationship Id="rId11" Target="notesMasters/notesMaster1.xml" Type="http://schemas.openxmlformats.org/officeDocument/2006/relationships/notesMaster"/><Relationship Id="rId12" Target="theme/theme2.xml" Type="http://schemas.openxmlformats.org/officeDocument/2006/relationships/theme"/><Relationship Id="rId13" Target="notesSlides/notesSlide1.xml" Type="http://schemas.openxmlformats.org/officeDocument/2006/relationships/notesSlide"/><Relationship Id="rId14" Target="fonts/font14.fntdata" Type="http://schemas.openxmlformats.org/officeDocument/2006/relationships/font"/><Relationship Id="rId2" Target="presProps.xml" Type="http://schemas.openxmlformats.org/officeDocument/2006/relationships/presProps"/><Relationship Id="rId3" Target="viewProps.xml" Type="http://schemas.openxmlformats.org/officeDocument/2006/relationships/viewProps"/><Relationship Id="rId4" Target="theme/theme1.xml" Type="http://schemas.openxmlformats.org/officeDocument/2006/relationships/theme"/><Relationship Id="rId5" Target="tableStyles.xml" Type="http://schemas.openxmlformats.org/officeDocument/2006/relationships/tableStyles"/><Relationship Id="rId6" Target="slides/slide1.xml" Type="http://schemas.openxmlformats.org/officeDocument/2006/relationships/slide"/><Relationship Id="rId7" Target="slides/slide2.xml" Type="http://schemas.openxmlformats.org/officeDocument/2006/relationships/slide"/><Relationship Id="rId8" Target="slides/slide3.xml" Type="http://schemas.openxmlformats.org/officeDocument/2006/relationships/slide"/><Relationship Id="rId9" Target="slides/slide4.xml" Type="http://schemas.openxmlformats.org/officeDocument/2006/relationships/slide"/></Relationships>
</file>

<file path=ppt/notesMasters/_rels/notesMaster1.xml.rels><?xml version="1.0" encoding="UTF-8" standalone="yes"?><Relationships xmlns="http://schemas.openxmlformats.org/package/2006/relationships"><Relationship Id="rId1" Target="../theme/theme2.xml" Type="http://schemas.openxmlformats.org/officeDocument/2006/relationships/theme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268E1E-0E44-426D-905E-8AD9B19D2182}" type="datetimeFigureOut">
              <a:rPr lang="cs-CZ" smtClean="0"/>
              <a:t>1.7.2013</a:t>
            </a:fld>
            <a:endParaRPr lang="cs-C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cs-C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71B2431-D351-4C6E-A3CF-9DFAC0E3E05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9888911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<Relationships xmlns="http://schemas.openxmlformats.org/package/2006/relationships"><Relationship Id="rId1" Target="../notesMasters/notesMaster1.xml" Type="http://schemas.openxmlformats.org/officeDocument/2006/relationships/notesMaster"/><Relationship Id="rId2" Target="../slides/slide1.xml" Type="http://schemas.openxmlformats.org/officeDocument/2006/relationships/slide"/></Relationships>
</file>

<file path=ppt/notesSlides/notesSlide1.xml><?xml version="1.0" encoding="utf-8"?>
<p:notes xmlns:p="http://schemas.openxmlformats.org/presentationml/2006/main" xmlns:a="http://schemas.openxmlformats.org/drawingml/2006/main">
  <p:cSld>
    <p:spTree xmlns:r="http://schemas.openxmlformats.org/officeDocument/2006/relationships"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/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80013" y="0"/>
            <a:ext cx="3962400" cy="3429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r id="{B7268E1E-0E44-426D-905E-8AD9B19D2182}" type="datetimeFigureOut">
              <a:rPr lang="cs-CZ" smtClean="0"/>
              <a:t>1.7.2013</a:t>
            </a:r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857500" y="512763"/>
            <a:ext cx="3429000" cy="2566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/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251200"/>
            <a:ext cx="7315200" cy="3081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r>
              <a:rPr lang="en-US"/>
              <a:t>Introduce each memeber.</a:t>
            </a:r>
          </a:p>
          <a:p>
            <a:r>
              <a:rPr lang="en-US"/>
              <a:t/>
            </a:r>
          </a:p>
          <a:p>
            <a:r>
              <a:rPr lang="en-US"/>
              <a:t>Tell them this is a small workshop on the Take 5 Steps to Wellbeing. </a:t>
            </a:r>
          </a:p>
          <a:p>
            <a:r>
              <a:rPr lang="en-US"/>
              <a:t/>
            </a:r>
          </a:p>
          <a:p>
            <a:r>
              <a:rPr lang="en-US"/>
              <a:t>Format:</a:t>
            </a:r>
          </a:p>
          <a:p>
            <a:r>
              <a:rPr lang="en-US"/>
              <a:t/>
            </a:r>
          </a:p>
          <a:p>
            <a:r>
              <a:rPr lang="en-US"/>
              <a:t>Video about Take 5 Steps </a:t>
            </a:r>
          </a:p>
          <a:p>
            <a:r>
              <a:rPr lang="en-US"/>
              <a:t/>
            </a:r>
          </a:p>
          <a:p>
            <a:r>
              <a:rPr lang="en-US"/>
              <a:t>Group Task</a:t>
            </a:r>
          </a:p>
          <a:p>
            <a:r>
              <a:rPr lang="en-US"/>
              <a:t/>
            </a:r>
          </a:p>
          <a:p>
            <a:r>
              <a:rPr lang="en-US"/>
              <a:t>One person from each group will give some examples of ideas to promote Take 5 Steps to Wellbeing. 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/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80013" y="6502400"/>
            <a:ext cx="3962400" cy="341313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r id="{871B2431-D351-4C6E-A3CF-9DFAC0E3E050}" type="slidenum">
              <a:rPr lang="cs-CZ" smtClean="0"/>
              <a:t>‹#›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0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11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2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3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4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5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6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7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8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_rels/slideLayout9.xml.rels><?xml version="1.0" encoding="UTF-8" standalone="yes"?><Relationships xmlns="http://schemas.openxmlformats.org/package/2006/relationships"><Relationship Id="rId1" Target="../slideMasters/slideMaster1.xml" Type="http://schemas.openxmlformats.org/officeDocument/2006/relationships/slideMaster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<Relationships xmlns="http://schemas.openxmlformats.org/package/2006/relationships"><Relationship Id="rId1" Target="../slideLayouts/slideLayout1.xml" Type="http://schemas.openxmlformats.org/officeDocument/2006/relationships/slideLayout"/><Relationship Id="rId10" Target="../slideLayouts/slideLayout10.xml" Type="http://schemas.openxmlformats.org/officeDocument/2006/relationships/slideLayout"/><Relationship Id="rId11" Target="../slideLayouts/slideLayout11.xml" Type="http://schemas.openxmlformats.org/officeDocument/2006/relationships/slideLayout"/><Relationship Id="rId12" Target="../theme/theme1.xml" Type="http://schemas.openxmlformats.org/officeDocument/2006/relationships/theme"/><Relationship Id="rId2" Target="../slideLayouts/slideLayout2.xml" Type="http://schemas.openxmlformats.org/officeDocument/2006/relationships/slideLayout"/><Relationship Id="rId3" Target="../slideLayouts/slideLayout3.xml" Type="http://schemas.openxmlformats.org/officeDocument/2006/relationships/slideLayout"/><Relationship Id="rId4" Target="../slideLayouts/slideLayout4.xml" Type="http://schemas.openxmlformats.org/officeDocument/2006/relationships/slideLayout"/><Relationship Id="rId5" Target="../slideLayouts/slideLayout5.xml" Type="http://schemas.openxmlformats.org/officeDocument/2006/relationships/slideLayout"/><Relationship Id="rId6" Target="../slideLayouts/slideLayout6.xml" Type="http://schemas.openxmlformats.org/officeDocument/2006/relationships/slideLayout"/><Relationship Id="rId7" Target="../slideLayouts/slideLayout7.xml" Type="http://schemas.openxmlformats.org/officeDocument/2006/relationships/slideLayout"/><Relationship Id="rId8" Target="../slideLayouts/slideLayout8.xml" Type="http://schemas.openxmlformats.org/officeDocument/2006/relationships/slideLayout"/><Relationship Id="rId9" Target="../slideLayouts/slideLayout9.xml" Type="http://schemas.openxmlformats.org/officeDocument/2006/relationships/slideLayout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8/1/2011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notesSlides/notesSlide1.xml" Type="http://schemas.openxmlformats.org/officeDocument/2006/relationships/notesSlide"/><Relationship Id="rId3" Target="../media/image1.png" Type="http://schemas.openxmlformats.org/officeDocument/2006/relationships/image"/><Relationship Id="rId4" Target="../media/image2.jpeg" Type="http://schemas.openxmlformats.org/officeDocument/2006/relationships/image"/><Relationship Id="rId5" Target="../media/image3.png" Type="http://schemas.openxmlformats.org/officeDocument/2006/relationships/image"/><Relationship Id="rId6" Target="../media/image4.png" Type="http://schemas.openxmlformats.org/officeDocument/2006/relationships/image"/><Relationship Id="rId7" Target="../media/image5.png" Type="http://schemas.openxmlformats.org/officeDocument/2006/relationships/image"/></Relationships>
</file>

<file path=ppt/slides/_rels/slide2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6.jpeg" Type="http://schemas.openxmlformats.org/officeDocument/2006/relationships/image"/><Relationship Id="rId4" Target="../media/VAGTF3VkpCc.mp4" Type="http://schemas.openxmlformats.org/officeDocument/2006/relationships/video"/><Relationship Id="rId5" Target="../media/VAGTF3VkpCc.mp4" Type="http://schemas.microsoft.com/office/2007/relationships/media"/><Relationship Id="rId6" Target="../media/image7.png" Type="http://schemas.openxmlformats.org/officeDocument/2006/relationships/image"/><Relationship Id="rId7" Target="../media/image8.svg" Type="http://schemas.openxmlformats.org/officeDocument/2006/relationships/image"/><Relationship Id="rId8" Target="../media/image5.png" Type="http://schemas.openxmlformats.org/officeDocument/2006/relationships/image"/></Relationships>
</file>

<file path=ppt/slides/_rels/slide3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1.jpeg" Type="http://schemas.openxmlformats.org/officeDocument/2006/relationships/image"/><Relationship Id="rId8" Target="../media/image12.png" Type="http://schemas.openxmlformats.org/officeDocument/2006/relationships/image"/><Relationship Id="rId9" Target="../media/image13.svg" Type="http://schemas.openxmlformats.org/officeDocument/2006/relationships/image"/></Relationships>
</file>

<file path=ppt/slides/_rels/slide4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10" Target="../media/image5.png" Type="http://schemas.openxmlformats.org/officeDocument/2006/relationships/image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9.png" Type="http://schemas.openxmlformats.org/officeDocument/2006/relationships/image"/><Relationship Id="rId6" Target="../media/image10.svg" Type="http://schemas.openxmlformats.org/officeDocument/2006/relationships/image"/><Relationship Id="rId7" Target="../media/image12.png" Type="http://schemas.openxmlformats.org/officeDocument/2006/relationships/image"/><Relationship Id="rId8" Target="../media/image13.svg" Type="http://schemas.openxmlformats.org/officeDocument/2006/relationships/image"/><Relationship Id="rId9" Target="../media/image14.gif" Type="http://schemas.openxmlformats.org/officeDocument/2006/relationships/image"/></Relationships>
</file>

<file path=ppt/slides/_rels/slide5.xml.rels><?xml version="1.0" encoding="UTF-8" standalone="yes"?><Relationships xmlns="http://schemas.openxmlformats.org/package/2006/relationships"><Relationship Id="rId1" Target="../slideLayouts/slideLayout7.xml" Type="http://schemas.openxmlformats.org/officeDocument/2006/relationships/slideLayout"/><Relationship Id="rId2" Target="../media/image1.png" Type="http://schemas.openxmlformats.org/officeDocument/2006/relationships/image"/><Relationship Id="rId3" Target="../media/image3.png" Type="http://schemas.openxmlformats.org/officeDocument/2006/relationships/image"/><Relationship Id="rId4" Target="../media/image4.png" Type="http://schemas.openxmlformats.org/officeDocument/2006/relationships/image"/><Relationship Id="rId5" Target="../media/image15.png" Type="http://schemas.openxmlformats.org/officeDocument/2006/relationships/image"/><Relationship Id="rId6" Target="../media/image16.svg" Type="http://schemas.openxmlformats.org/officeDocument/2006/relationships/image"/><Relationship Id="rId7" Target="../media/image5.png" Type="http://schemas.openxmlformats.org/officeDocument/2006/relationships/image"/></Relationships>
</file>

<file path=ppt/slides/slide1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3096165" y="1423073"/>
            <a:ext cx="3988407" cy="5657315"/>
          </a:xfrm>
          <a:custGeom>
            <a:avLst/>
            <a:gdLst/>
            <a:ahLst/>
            <a:cxnLst/>
            <a:rect r="r" b="b" t="t" l="l"/>
            <a:pathLst>
              <a:path h="5657315" w="3988407">
                <a:moveTo>
                  <a:pt x="0" y="0"/>
                </a:moveTo>
                <a:lnTo>
                  <a:pt x="3988407" y="0"/>
                </a:lnTo>
                <a:lnTo>
                  <a:pt x="3988407" y="5657314"/>
                </a:lnTo>
                <a:lnTo>
                  <a:pt x="0" y="5657314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5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6"/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TextBox 7" id="7"/>
          <p:cNvSpPr txBox="true"/>
          <p:nvPr/>
        </p:nvSpPr>
        <p:spPr>
          <a:xfrm rot="0">
            <a:off x="3878117" y="1814572"/>
            <a:ext cx="8606764" cy="5265816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14050"/>
              </a:lnSpc>
            </a:pPr>
            <a:r>
              <a:rPr lang="en-US" sz="10036">
                <a:solidFill>
                  <a:srgbClr val="42821D"/>
                </a:solidFill>
                <a:latin typeface="Comic Sans"/>
                <a:ea typeface="Comic Sans"/>
                <a:cs typeface="Comic Sans"/>
                <a:sym typeface="Comic Sans"/>
              </a:rPr>
              <a:t>Our School &amp; Take 5 Steps for Wellbeing </a:t>
            </a:r>
          </a:p>
        </p:txBody>
      </p:sp>
    </p:spTree>
  </p:cSld>
  <p:clrMapOvr>
    <a:masterClrMapping/>
  </p:clrMapOvr>
</p:sld>
</file>

<file path=ppt/slides/slide2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pic>
        <p:nvPicPr>
          <p:cNvPr name="Picture 3" id="3">
            <a:hlinkClick action="ppaction://media"/>
          </p:cNvPr>
          <p:cNvPicPr>
            <a:picLocks noChangeAspect="true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3"/>
          <a:srcRect l="0" t="0" r="0" b="0"/>
          <a:stretch>
            <a:fillRect/>
          </a:stretch>
        </p:blipFill>
        <p:spPr>
          <a:xfrm flipH="false" flipV="false" rot="0">
            <a:off x="2048302" y="1028700"/>
            <a:ext cx="14630400" cy="8229600"/>
          </a:xfrm>
          <a:prstGeom prst="rect">
            <a:avLst/>
          </a:prstGeom>
        </p:spPr>
      </p:pic>
      <p:sp>
        <p:nvSpPr>
          <p:cNvPr name="Freeform 4" id="4"/>
          <p:cNvSpPr/>
          <p:nvPr/>
        </p:nvSpPr>
        <p:spPr>
          <a:xfrm flipH="false" flipV="false" rot="0">
            <a:off x="177050" y="8906154"/>
            <a:ext cx="1162435" cy="1162435"/>
          </a:xfrm>
          <a:custGeom>
            <a:avLst/>
            <a:gdLst/>
            <a:ahLst/>
            <a:cxnLst/>
            <a:rect r="r" b="b" t="t" l="l"/>
            <a:pathLst>
              <a:path h="1162435" w="1162435">
                <a:moveTo>
                  <a:pt x="0" y="0"/>
                </a:moveTo>
                <a:lnTo>
                  <a:pt x="1162435" y="0"/>
                </a:lnTo>
                <a:lnTo>
                  <a:pt x="1162435" y="1162435"/>
                </a:lnTo>
                <a:lnTo>
                  <a:pt x="0" y="1162435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8"/>
            <a:stretch>
              <a:fillRect l="0" t="0" r="0" b="0"/>
            </a:stretch>
          </a:blipFill>
        </p:spPr>
      </p:sp>
    </p:spTree>
  </p:cSld>
  <p:clrMapOvr>
    <a:masterClrMapping/>
  </p:clrMapOvr>
  <p:timing>
    <p:tnLst>
      <p:par>
        <p:cTn dur="indefinite" restart="never" nodeType="tmRoot">
          <p:childTnLst>
            <p:video>
              <p:cMediaNode vol="100000">
                <p:cTn fill="hold" display="false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</p:childTnLst>
        </p:cTn>
      </p:par>
    </p:tnLst>
  </p:timing>
</p:sld>
</file>

<file path=ppt/slides/slide3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591574" y="478084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4"/>
                </a:lnTo>
                <a:lnTo>
                  <a:pt x="0" y="2172454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5956996" y="2382910"/>
            <a:ext cx="2097136" cy="1017111"/>
          </a:xfrm>
          <a:custGeom>
            <a:avLst/>
            <a:gdLst/>
            <a:ahLst/>
            <a:cxnLst/>
            <a:rect r="r" b="b" t="t" l="l"/>
            <a:pathLst>
              <a:path h="1017111" w="2097136">
                <a:moveTo>
                  <a:pt x="0" y="0"/>
                </a:moveTo>
                <a:lnTo>
                  <a:pt x="2097137" y="0"/>
                </a:lnTo>
                <a:lnTo>
                  <a:pt x="2097137" y="1017111"/>
                </a:lnTo>
                <a:lnTo>
                  <a:pt x="0" y="1017111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2891930" y="304966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6" y="0"/>
                </a:lnTo>
                <a:lnTo>
                  <a:pt x="4061596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0244772" y="670790"/>
            <a:ext cx="4502550" cy="6874122"/>
          </a:xfrm>
          <a:custGeom>
            <a:avLst/>
            <a:gdLst/>
            <a:ahLst/>
            <a:cxnLst/>
            <a:rect r="r" b="b" t="t" l="l"/>
            <a:pathLst>
              <a:path h="6874122" w="4502550">
                <a:moveTo>
                  <a:pt x="0" y="0"/>
                </a:moveTo>
                <a:lnTo>
                  <a:pt x="4502549" y="0"/>
                </a:lnTo>
                <a:lnTo>
                  <a:pt x="4502549" y="6874122"/>
                </a:lnTo>
                <a:lnTo>
                  <a:pt x="0" y="6874122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  <p:sp>
        <p:nvSpPr>
          <p:cNvPr name="Freeform 7" id="7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2876212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42821D"/>
                </a:solidFill>
                <a:latin typeface="Comic Sans"/>
                <a:ea typeface="Comic Sans"/>
                <a:cs typeface="Comic Sans"/>
                <a:sym typeface="Comic Sans"/>
              </a:rPr>
              <a:t>In teams of 4-5 how can you promote Take 5 Steps to Wellbeing.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4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511492" y="788590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3003141" y="522568"/>
            <a:ext cx="4061596" cy="2345572"/>
          </a:xfrm>
          <a:custGeom>
            <a:avLst/>
            <a:gdLst/>
            <a:ahLst/>
            <a:cxnLst/>
            <a:rect r="r" b="b" t="t" l="l"/>
            <a:pathLst>
              <a:path h="2345572" w="4061596">
                <a:moveTo>
                  <a:pt x="0" y="0"/>
                </a:moveTo>
                <a:lnTo>
                  <a:pt x="4061597" y="0"/>
                </a:lnTo>
                <a:lnTo>
                  <a:pt x="4061597" y="2345572"/>
                </a:lnTo>
                <a:lnTo>
                  <a:pt x="0" y="2345572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899618" y="7031766"/>
            <a:ext cx="2744803" cy="2744803"/>
          </a:xfrm>
          <a:custGeom>
            <a:avLst/>
            <a:gdLst/>
            <a:ahLst/>
            <a:cxnLst/>
            <a:rect r="r" b="b" t="t" l="l"/>
            <a:pathLst>
              <a:path h="2744803" w="2744803">
                <a:moveTo>
                  <a:pt x="0" y="0"/>
                </a:moveTo>
                <a:lnTo>
                  <a:pt x="2744803" y="0"/>
                </a:lnTo>
                <a:lnTo>
                  <a:pt x="2744803" y="2744803"/>
                </a:lnTo>
                <a:lnTo>
                  <a:pt x="0" y="2744803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 l="0" t="0" r="0" b="0"/>
            </a:stretch>
          </a:blipFill>
        </p:spPr>
      </p:sp>
      <p:pic>
        <p:nvPicPr>
          <p:cNvPr name="Picture 7" id="7"/>
          <p:cNvPicPr>
            <a:picLocks noChangeAspect="true"/>
          </p:cNvPicPr>
          <p:nvPr/>
        </p:nvPicPr>
        <p:blipFill>
          <a:blip r:embed="rId9"/>
          <a:srcRect l="0" t="0" r="0" b="0"/>
          <a:stretch>
            <a:fillRect/>
          </a:stretch>
        </p:blipFill>
        <p:spPr>
          <a:xfrm flipH="false" flipV="false" rot="0">
            <a:off x="9390933" y="803664"/>
            <a:ext cx="8543623" cy="6108691"/>
          </a:xfrm>
          <a:prstGeom prst="rect">
            <a:avLst/>
          </a:prstGeom>
        </p:spPr>
      </p:pic>
      <p:sp>
        <p:nvSpPr>
          <p:cNvPr name="TextBox 8" id="8"/>
          <p:cNvSpPr txBox="true"/>
          <p:nvPr/>
        </p:nvSpPr>
        <p:spPr>
          <a:xfrm rot="0">
            <a:off x="1426641" y="3069271"/>
            <a:ext cx="7612677" cy="3846671"/>
          </a:xfrm>
          <a:prstGeom prst="rect">
            <a:avLst/>
          </a:prstGeom>
        </p:spPr>
        <p:txBody>
          <a:bodyPr anchor="t" rtlCol="false" tIns="0" lIns="0" bIns="0" rIns="0">
            <a:spAutoFit/>
          </a:bodyPr>
          <a:lstStyle/>
          <a:p>
            <a:pPr algn="ctr">
              <a:lnSpc>
                <a:spcPts val="7672"/>
              </a:lnSpc>
            </a:pPr>
            <a:r>
              <a:rPr lang="en-US" sz="5480">
                <a:solidFill>
                  <a:srgbClr val="42821D"/>
                </a:solidFill>
                <a:latin typeface="Comic Sans"/>
                <a:ea typeface="Comic Sans"/>
                <a:cs typeface="Comic Sans"/>
                <a:sym typeface="Comic Sans"/>
              </a:rPr>
              <a:t>1 member of each team - presents 1 idea for each of the Take 5 Steps </a:t>
            </a:r>
          </a:p>
        </p:txBody>
      </p:sp>
      <p:sp>
        <p:nvSpPr>
          <p:cNvPr name="Freeform 9" id="9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10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slides/slide5.xml><?xml version="1.0" encoding="utf-8"?>
<p:sld xmlns:p="http://schemas.openxmlformats.org/presentationml/2006/main" xmlns:a="http://schemas.openxmlformats.org/drawing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name="Freeform 2" id="2"/>
          <p:cNvSpPr/>
          <p:nvPr/>
        </p:nvSpPr>
        <p:spPr>
          <a:xfrm flipH="false" flipV="false" rot="0">
            <a:off x="0" y="0"/>
            <a:ext cx="21836495" cy="10501592"/>
          </a:xfrm>
          <a:custGeom>
            <a:avLst/>
            <a:gdLst/>
            <a:ahLst/>
            <a:cxnLst/>
            <a:rect r="r" b="b" t="t" l="l"/>
            <a:pathLst>
              <a:path h="10501592" w="21836495">
                <a:moveTo>
                  <a:pt x="0" y="0"/>
                </a:moveTo>
                <a:lnTo>
                  <a:pt x="21836495" y="0"/>
                </a:lnTo>
                <a:lnTo>
                  <a:pt x="21836495" y="10501592"/>
                </a:lnTo>
                <a:lnTo>
                  <a:pt x="0" y="1050159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alphaModFix amt="25000"/>
            </a:blip>
            <a:stretch>
              <a:fillRect l="0" t="-37497" r="0" b="0"/>
            </a:stretch>
          </a:blipFill>
        </p:spPr>
      </p:sp>
      <p:sp>
        <p:nvSpPr>
          <p:cNvPr name="Freeform 3" id="3"/>
          <p:cNvSpPr/>
          <p:nvPr/>
        </p:nvSpPr>
        <p:spPr>
          <a:xfrm flipH="false" flipV="false" rot="0">
            <a:off x="15813997" y="7956485"/>
            <a:ext cx="2172454" cy="2172454"/>
          </a:xfrm>
          <a:custGeom>
            <a:avLst/>
            <a:gdLst/>
            <a:ahLst/>
            <a:cxnLst/>
            <a:rect r="r" b="b" t="t" l="l"/>
            <a:pathLst>
              <a:path h="2172454" w="2172454">
                <a:moveTo>
                  <a:pt x="0" y="0"/>
                </a:moveTo>
                <a:lnTo>
                  <a:pt x="2172454" y="0"/>
                </a:lnTo>
                <a:lnTo>
                  <a:pt x="2172454" y="2172453"/>
                </a:lnTo>
                <a:lnTo>
                  <a:pt x="0" y="2172453"/>
                </a:lnTo>
                <a:lnTo>
                  <a:pt x="0" y="0"/>
                </a:lnTo>
                <a:close/>
              </a:path>
            </a:pathLst>
          </a:custGeom>
          <a:blipFill>
            <a:blip r:embed="rId3"/>
            <a:stretch>
              <a:fillRect l="0" t="0" r="0" b="0"/>
            </a:stretch>
          </a:blipFill>
        </p:spPr>
      </p:sp>
      <p:sp>
        <p:nvSpPr>
          <p:cNvPr name="Freeform 4" id="4"/>
          <p:cNvSpPr/>
          <p:nvPr/>
        </p:nvSpPr>
        <p:spPr>
          <a:xfrm flipH="false" flipV="false" rot="0">
            <a:off x="11281072" y="7897198"/>
            <a:ext cx="4302505" cy="2086715"/>
          </a:xfrm>
          <a:custGeom>
            <a:avLst/>
            <a:gdLst/>
            <a:ahLst/>
            <a:cxnLst/>
            <a:rect r="r" b="b" t="t" l="l"/>
            <a:pathLst>
              <a:path h="2086715" w="4302505">
                <a:moveTo>
                  <a:pt x="0" y="0"/>
                </a:moveTo>
                <a:lnTo>
                  <a:pt x="4302505" y="0"/>
                </a:lnTo>
                <a:lnTo>
                  <a:pt x="4302505" y="2086715"/>
                </a:lnTo>
                <a:lnTo>
                  <a:pt x="0" y="2086715"/>
                </a:lnTo>
                <a:lnTo>
                  <a:pt x="0" y="0"/>
                </a:lnTo>
                <a:close/>
              </a:path>
            </a:pathLst>
          </a:custGeom>
          <a:blipFill>
            <a:blip r:embed="rId4"/>
            <a:stretch>
              <a:fillRect l="0" t="0" r="0" b="0"/>
            </a:stretch>
          </a:blipFill>
        </p:spPr>
      </p:sp>
      <p:sp>
        <p:nvSpPr>
          <p:cNvPr name="Freeform 5" id="5"/>
          <p:cNvSpPr/>
          <p:nvPr/>
        </p:nvSpPr>
        <p:spPr>
          <a:xfrm flipH="false" flipV="false" rot="0">
            <a:off x="4470828" y="907108"/>
            <a:ext cx="8229450" cy="7427078"/>
          </a:xfrm>
          <a:custGeom>
            <a:avLst/>
            <a:gdLst/>
            <a:ahLst/>
            <a:cxnLst/>
            <a:rect r="r" b="b" t="t" l="l"/>
            <a:pathLst>
              <a:path h="7427078" w="8229450">
                <a:moveTo>
                  <a:pt x="0" y="0"/>
                </a:moveTo>
                <a:lnTo>
                  <a:pt x="8229450" y="0"/>
                </a:lnTo>
                <a:lnTo>
                  <a:pt x="8229450" y="7427078"/>
                </a:lnTo>
                <a:lnTo>
                  <a:pt x="0" y="742707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 l="0" t="0" r="0" b="0"/>
            </a:stretch>
          </a:blipFill>
        </p:spPr>
      </p:sp>
      <p:sp>
        <p:nvSpPr>
          <p:cNvPr name="Freeform 6" id="6"/>
          <p:cNvSpPr/>
          <p:nvPr/>
        </p:nvSpPr>
        <p:spPr>
          <a:xfrm flipH="false" flipV="false" rot="0">
            <a:off x="128270" y="127843"/>
            <a:ext cx="1813267" cy="2219439"/>
          </a:xfrm>
          <a:custGeom>
            <a:avLst/>
            <a:gdLst/>
            <a:ahLst/>
            <a:cxnLst/>
            <a:rect r="r" b="b" t="t" l="l"/>
            <a:pathLst>
              <a:path h="2219439" w="1813267">
                <a:moveTo>
                  <a:pt x="0" y="0"/>
                </a:moveTo>
                <a:lnTo>
                  <a:pt x="1813267" y="0"/>
                </a:lnTo>
                <a:lnTo>
                  <a:pt x="1813267" y="2219439"/>
                </a:lnTo>
                <a:lnTo>
                  <a:pt x="0" y="2219439"/>
                </a:lnTo>
                <a:lnTo>
                  <a:pt x="0" y="0"/>
                </a:lnTo>
                <a:close/>
              </a:path>
            </a:pathLst>
          </a:custGeom>
          <a:blipFill>
            <a:blip r:embed="rId7"/>
            <a:stretch>
              <a:fillRect l="0" t="0" r="0" b="0"/>
            </a:stretch>
          </a:blipFill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terms:created xsi:type="dcterms:W3CDTF">2006-08-16T00:00:00Z</dcterms:created>
  <dc:identifier>DAG3v0PIA7s</dc:identifier>
  <dcterms:modified xsi:type="dcterms:W3CDTF">2011-08-01T06:04:30Z</dcterms:modified>
  <cp:revision>1</cp:revision>
  <dc:title>St Joseph's College Belfast- Take 5 </dc:title>
</cp:coreProperties>
</file>