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32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pn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DAG3v4mAAos</dc:identifier>
  <dcterms:modified xsi:type="dcterms:W3CDTF">2011-08-01T06:04:30Z</dcterms:modified>
  <cp:revision>1</cp:revision>
  <dc:title>St Joseph's College Belfast- What is Mental Health</dc:title>
</cp:coreProperties>
</file>