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18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.pn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40044"/>
          </a:xfrm>
          <a:custGeom>
            <a:avLst/>
            <a:gdLst/>
            <a:ahLst/>
            <a:cxnLst/>
            <a:rect r="r" b="b" t="t" l="l"/>
            <a:pathLst>
              <a:path h="8840044" w="18288000">
                <a:moveTo>
                  <a:pt x="0" y="0"/>
                </a:moveTo>
                <a:lnTo>
                  <a:pt x="18288000" y="0"/>
                </a:lnTo>
                <a:lnTo>
                  <a:pt x="18288000" y="8840044"/>
                </a:lnTo>
                <a:lnTo>
                  <a:pt x="0" y="88400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86795" y="144699"/>
            <a:ext cx="1842764" cy="1822092"/>
          </a:xfrm>
          <a:custGeom>
            <a:avLst/>
            <a:gdLst/>
            <a:ahLst/>
            <a:cxnLst/>
            <a:rect r="r" b="b" t="t" l="l"/>
            <a:pathLst>
              <a:path h="1822092" w="1842764">
                <a:moveTo>
                  <a:pt x="0" y="0"/>
                </a:moveTo>
                <a:lnTo>
                  <a:pt x="1842764" y="0"/>
                </a:lnTo>
                <a:lnTo>
                  <a:pt x="1842764" y="1822092"/>
                </a:lnTo>
                <a:lnTo>
                  <a:pt x="0" y="18220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348" t="-10967" r="-9348" b="-9076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40044"/>
          </a:xfrm>
          <a:custGeom>
            <a:avLst/>
            <a:gdLst/>
            <a:ahLst/>
            <a:cxnLst/>
            <a:rect r="r" b="b" t="t" l="l"/>
            <a:pathLst>
              <a:path h="8840044" w="18288000">
                <a:moveTo>
                  <a:pt x="0" y="0"/>
                </a:moveTo>
                <a:lnTo>
                  <a:pt x="18288000" y="0"/>
                </a:lnTo>
                <a:lnTo>
                  <a:pt x="18288000" y="8840044"/>
                </a:lnTo>
                <a:lnTo>
                  <a:pt x="0" y="88400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8700" y="220234"/>
            <a:ext cx="16067672" cy="9038066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40044"/>
          </a:xfrm>
          <a:custGeom>
            <a:avLst/>
            <a:gdLst/>
            <a:ahLst/>
            <a:cxnLst/>
            <a:rect r="r" b="b" t="t" l="l"/>
            <a:pathLst>
              <a:path h="8840044" w="18288000">
                <a:moveTo>
                  <a:pt x="0" y="0"/>
                </a:moveTo>
                <a:lnTo>
                  <a:pt x="18288000" y="0"/>
                </a:lnTo>
                <a:lnTo>
                  <a:pt x="18288000" y="8840044"/>
                </a:lnTo>
                <a:lnTo>
                  <a:pt x="0" y="88400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95355" y="355909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885908"/>
            <a:ext cx="1890661" cy="1890661"/>
          </a:xfrm>
          <a:custGeom>
            <a:avLst/>
            <a:gdLst/>
            <a:ahLst/>
            <a:cxnLst/>
            <a:rect r="r" b="b" t="t" l="l"/>
            <a:pathLst>
              <a:path h="1890661" w="1890661">
                <a:moveTo>
                  <a:pt x="0" y="0"/>
                </a:moveTo>
                <a:lnTo>
                  <a:pt x="1890660" y="0"/>
                </a:lnTo>
                <a:lnTo>
                  <a:pt x="1890660" y="1890661"/>
                </a:lnTo>
                <a:lnTo>
                  <a:pt x="0" y="18906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86795" y="144699"/>
            <a:ext cx="1842764" cy="1822092"/>
          </a:xfrm>
          <a:custGeom>
            <a:avLst/>
            <a:gdLst/>
            <a:ahLst/>
            <a:cxnLst/>
            <a:rect r="r" b="b" t="t" l="l"/>
            <a:pathLst>
              <a:path h="1822092" w="1842764">
                <a:moveTo>
                  <a:pt x="0" y="0"/>
                </a:moveTo>
                <a:lnTo>
                  <a:pt x="1842764" y="0"/>
                </a:lnTo>
                <a:lnTo>
                  <a:pt x="1842764" y="1822092"/>
                </a:lnTo>
                <a:lnTo>
                  <a:pt x="0" y="18220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348" t="-10967" r="-9348" b="-9076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40044"/>
          </a:xfrm>
          <a:custGeom>
            <a:avLst/>
            <a:gdLst/>
            <a:ahLst/>
            <a:cxnLst/>
            <a:rect r="r" b="b" t="t" l="l"/>
            <a:pathLst>
              <a:path h="8840044" w="18288000">
                <a:moveTo>
                  <a:pt x="0" y="0"/>
                </a:moveTo>
                <a:lnTo>
                  <a:pt x="18288000" y="0"/>
                </a:lnTo>
                <a:lnTo>
                  <a:pt x="18288000" y="8840044"/>
                </a:lnTo>
                <a:lnTo>
                  <a:pt x="0" y="88400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455527" y="368127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1"/>
                </a:lnTo>
                <a:lnTo>
                  <a:pt x="0" y="23455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885908"/>
            <a:ext cx="1890661" cy="1890661"/>
          </a:xfrm>
          <a:custGeom>
            <a:avLst/>
            <a:gdLst/>
            <a:ahLst/>
            <a:cxnLst/>
            <a:rect r="r" b="b" t="t" l="l"/>
            <a:pathLst>
              <a:path h="1890661" w="1890661">
                <a:moveTo>
                  <a:pt x="0" y="0"/>
                </a:moveTo>
                <a:lnTo>
                  <a:pt x="1890660" y="0"/>
                </a:lnTo>
                <a:lnTo>
                  <a:pt x="1890660" y="1890661"/>
                </a:lnTo>
                <a:lnTo>
                  <a:pt x="0" y="18906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Steps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86795" y="144699"/>
            <a:ext cx="1842764" cy="1822092"/>
          </a:xfrm>
          <a:custGeom>
            <a:avLst/>
            <a:gdLst/>
            <a:ahLst/>
            <a:cxnLst/>
            <a:rect r="r" b="b" t="t" l="l"/>
            <a:pathLst>
              <a:path h="1822092" w="1842764">
                <a:moveTo>
                  <a:pt x="0" y="0"/>
                </a:moveTo>
                <a:lnTo>
                  <a:pt x="1842764" y="0"/>
                </a:lnTo>
                <a:lnTo>
                  <a:pt x="1842764" y="1822092"/>
                </a:lnTo>
                <a:lnTo>
                  <a:pt x="0" y="18220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348" t="-10967" r="-9348" b="-9076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40044"/>
          </a:xfrm>
          <a:custGeom>
            <a:avLst/>
            <a:gdLst/>
            <a:ahLst/>
            <a:cxnLst/>
            <a:rect r="r" b="b" t="t" l="l"/>
            <a:pathLst>
              <a:path h="8840044" w="18288000">
                <a:moveTo>
                  <a:pt x="0" y="0"/>
                </a:moveTo>
                <a:lnTo>
                  <a:pt x="18288000" y="0"/>
                </a:lnTo>
                <a:lnTo>
                  <a:pt x="18288000" y="8840044"/>
                </a:lnTo>
                <a:lnTo>
                  <a:pt x="0" y="88400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638097" y="245074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DAG3vc7wi30</dc:identifier>
  <dcterms:modified xsi:type="dcterms:W3CDTF">2011-08-01T06:04:30Z</dcterms:modified>
  <cp:revision>1</cp:revision>
  <dc:title>St. Genevieve’s High School- Take 5 Steps for Wellbeing</dc:title>
</cp:coreProperties>
</file>