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32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jpe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19530" y="0"/>
            <a:ext cx="21486312" cy="10386043"/>
          </a:xfrm>
          <a:custGeom>
            <a:avLst/>
            <a:gdLst/>
            <a:ahLst/>
            <a:cxnLst/>
            <a:rect r="r" b="b" t="t" l="l"/>
            <a:pathLst>
              <a:path h="10386043" w="21486312">
                <a:moveTo>
                  <a:pt x="0" y="0"/>
                </a:moveTo>
                <a:lnTo>
                  <a:pt x="21486311" y="0"/>
                </a:lnTo>
                <a:lnTo>
                  <a:pt x="21486311" y="10386043"/>
                </a:lnTo>
                <a:lnTo>
                  <a:pt x="0" y="10386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86795" y="144699"/>
            <a:ext cx="1842764" cy="1822092"/>
          </a:xfrm>
          <a:custGeom>
            <a:avLst/>
            <a:gdLst/>
            <a:ahLst/>
            <a:cxnLst/>
            <a:rect r="r" b="b" t="t" l="l"/>
            <a:pathLst>
              <a:path h="1822092" w="1842764">
                <a:moveTo>
                  <a:pt x="0" y="0"/>
                </a:moveTo>
                <a:lnTo>
                  <a:pt x="1842764" y="0"/>
                </a:lnTo>
                <a:lnTo>
                  <a:pt x="1842764" y="1822092"/>
                </a:lnTo>
                <a:lnTo>
                  <a:pt x="0" y="18220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348" t="-10967" r="-9348" b="-9076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19530" y="0"/>
            <a:ext cx="21486312" cy="10386043"/>
          </a:xfrm>
          <a:custGeom>
            <a:avLst/>
            <a:gdLst/>
            <a:ahLst/>
            <a:cxnLst/>
            <a:rect r="r" b="b" t="t" l="l"/>
            <a:pathLst>
              <a:path h="10386043" w="21486312">
                <a:moveTo>
                  <a:pt x="0" y="0"/>
                </a:moveTo>
                <a:lnTo>
                  <a:pt x="21486311" y="0"/>
                </a:lnTo>
                <a:lnTo>
                  <a:pt x="21486311" y="10386043"/>
                </a:lnTo>
                <a:lnTo>
                  <a:pt x="0" y="10386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6795" y="144699"/>
            <a:ext cx="1842764" cy="1822092"/>
          </a:xfrm>
          <a:custGeom>
            <a:avLst/>
            <a:gdLst/>
            <a:ahLst/>
            <a:cxnLst/>
            <a:rect r="r" b="b" t="t" l="l"/>
            <a:pathLst>
              <a:path h="1822092" w="1842764">
                <a:moveTo>
                  <a:pt x="0" y="0"/>
                </a:moveTo>
                <a:lnTo>
                  <a:pt x="1842764" y="0"/>
                </a:lnTo>
                <a:lnTo>
                  <a:pt x="1842764" y="1822092"/>
                </a:lnTo>
                <a:lnTo>
                  <a:pt x="0" y="18220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348" t="-10967" r="-9348" b="-9076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19530" y="0"/>
            <a:ext cx="21486312" cy="10386043"/>
          </a:xfrm>
          <a:custGeom>
            <a:avLst/>
            <a:gdLst/>
            <a:ahLst/>
            <a:cxnLst/>
            <a:rect r="r" b="b" t="t" l="l"/>
            <a:pathLst>
              <a:path h="10386043" w="21486312">
                <a:moveTo>
                  <a:pt x="0" y="0"/>
                </a:moveTo>
                <a:lnTo>
                  <a:pt x="21486311" y="0"/>
                </a:lnTo>
                <a:lnTo>
                  <a:pt x="21486311" y="10386043"/>
                </a:lnTo>
                <a:lnTo>
                  <a:pt x="0" y="10386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3066" y="181941"/>
            <a:ext cx="16135749" cy="907635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19530" y="0"/>
            <a:ext cx="21486312" cy="10386043"/>
          </a:xfrm>
          <a:custGeom>
            <a:avLst/>
            <a:gdLst/>
            <a:ahLst/>
            <a:cxnLst/>
            <a:rect r="r" b="b" t="t" l="l"/>
            <a:pathLst>
              <a:path h="10386043" w="21486312">
                <a:moveTo>
                  <a:pt x="0" y="0"/>
                </a:moveTo>
                <a:lnTo>
                  <a:pt x="21486311" y="0"/>
                </a:lnTo>
                <a:lnTo>
                  <a:pt x="21486311" y="10386043"/>
                </a:lnTo>
                <a:lnTo>
                  <a:pt x="0" y="10386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52949" y="8121718"/>
            <a:ext cx="3337719" cy="580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Pause the video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86795" y="144699"/>
            <a:ext cx="1842764" cy="1822092"/>
          </a:xfrm>
          <a:custGeom>
            <a:avLst/>
            <a:gdLst/>
            <a:ahLst/>
            <a:cxnLst/>
            <a:rect r="r" b="b" t="t" l="l"/>
            <a:pathLst>
              <a:path h="1822092" w="1842764">
                <a:moveTo>
                  <a:pt x="0" y="0"/>
                </a:moveTo>
                <a:lnTo>
                  <a:pt x="1842764" y="0"/>
                </a:lnTo>
                <a:lnTo>
                  <a:pt x="1842764" y="1822092"/>
                </a:lnTo>
                <a:lnTo>
                  <a:pt x="0" y="182209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9348" t="-10967" r="-9348" b="-9076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19530" y="0"/>
            <a:ext cx="21486312" cy="10386043"/>
          </a:xfrm>
          <a:custGeom>
            <a:avLst/>
            <a:gdLst/>
            <a:ahLst/>
            <a:cxnLst/>
            <a:rect r="r" b="b" t="t" l="l"/>
            <a:pathLst>
              <a:path h="10386043" w="21486312">
                <a:moveTo>
                  <a:pt x="0" y="0"/>
                </a:moveTo>
                <a:lnTo>
                  <a:pt x="21486311" y="0"/>
                </a:lnTo>
                <a:lnTo>
                  <a:pt x="21486311" y="10386043"/>
                </a:lnTo>
                <a:lnTo>
                  <a:pt x="0" y="10386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6795" y="144699"/>
            <a:ext cx="1842764" cy="1822092"/>
          </a:xfrm>
          <a:custGeom>
            <a:avLst/>
            <a:gdLst/>
            <a:ahLst/>
            <a:cxnLst/>
            <a:rect r="r" b="b" t="t" l="l"/>
            <a:pathLst>
              <a:path h="1822092" w="1842764">
                <a:moveTo>
                  <a:pt x="0" y="0"/>
                </a:moveTo>
                <a:lnTo>
                  <a:pt x="1842764" y="0"/>
                </a:lnTo>
                <a:lnTo>
                  <a:pt x="1842764" y="1822092"/>
                </a:lnTo>
                <a:lnTo>
                  <a:pt x="0" y="182209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-9348" t="-10967" r="-9348" b="-9076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19530" y="0"/>
            <a:ext cx="21486312" cy="10386043"/>
          </a:xfrm>
          <a:custGeom>
            <a:avLst/>
            <a:gdLst/>
            <a:ahLst/>
            <a:cxnLst/>
            <a:rect r="r" b="b" t="t" l="l"/>
            <a:pathLst>
              <a:path h="10386043" w="21486312">
                <a:moveTo>
                  <a:pt x="0" y="0"/>
                </a:moveTo>
                <a:lnTo>
                  <a:pt x="21486311" y="0"/>
                </a:lnTo>
                <a:lnTo>
                  <a:pt x="21486311" y="10386043"/>
                </a:lnTo>
                <a:lnTo>
                  <a:pt x="0" y="10386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DAG3vbp8x80</dc:identifier>
  <dcterms:modified xsi:type="dcterms:W3CDTF">2011-08-01T06:04:30Z</dcterms:modified>
  <cp:revision>1</cp:revision>
  <dc:title>St. Genevieve’s High School- What is Mental Health</dc:title>
</cp:coreProperties>
</file>