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18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66800"/>
          </a:xfrm>
          <a:custGeom>
            <a:avLst/>
            <a:gdLst/>
            <a:ahLst/>
            <a:cxnLst/>
            <a:rect r="r" b="b" t="t" l="l"/>
            <a:pathLst>
              <a:path h="8866800" w="18288000">
                <a:moveTo>
                  <a:pt x="0" y="0"/>
                </a:moveTo>
                <a:lnTo>
                  <a:pt x="18288000" y="0"/>
                </a:lnTo>
                <a:lnTo>
                  <a:pt x="18288000" y="8866800"/>
                </a:lnTo>
                <a:lnTo>
                  <a:pt x="0" y="8866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-28140" r="0" b="-263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362416" y="257443"/>
            <a:ext cx="3281164" cy="2912033"/>
          </a:xfrm>
          <a:custGeom>
            <a:avLst/>
            <a:gdLst/>
            <a:ahLst/>
            <a:cxnLst/>
            <a:rect r="r" b="b" t="t" l="l"/>
            <a:pathLst>
              <a:path h="2912033" w="3281164">
                <a:moveTo>
                  <a:pt x="0" y="0"/>
                </a:moveTo>
                <a:lnTo>
                  <a:pt x="3281163" y="0"/>
                </a:lnTo>
                <a:lnTo>
                  <a:pt x="3281163" y="2912032"/>
                </a:lnTo>
                <a:lnTo>
                  <a:pt x="0" y="29120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9001192"/>
          </a:xfrm>
          <a:custGeom>
            <a:avLst/>
            <a:gdLst/>
            <a:ahLst/>
            <a:cxnLst/>
            <a:rect r="r" b="b" t="t" l="l"/>
            <a:pathLst>
              <a:path h="9001192" w="18288000">
                <a:moveTo>
                  <a:pt x="0" y="0"/>
                </a:moveTo>
                <a:lnTo>
                  <a:pt x="18288000" y="0"/>
                </a:lnTo>
                <a:lnTo>
                  <a:pt x="18288000" y="9001192"/>
                </a:lnTo>
                <a:lnTo>
                  <a:pt x="0" y="90011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7720" r="0" b="-24463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220234"/>
            <a:ext cx="16067672" cy="9038066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17930"/>
          </a:xfrm>
          <a:custGeom>
            <a:avLst/>
            <a:gdLst/>
            <a:ahLst/>
            <a:cxnLst/>
            <a:rect r="r" b="b" t="t" l="l"/>
            <a:pathLst>
              <a:path h="8817930" w="18288000">
                <a:moveTo>
                  <a:pt x="0" y="0"/>
                </a:moveTo>
                <a:lnTo>
                  <a:pt x="18288000" y="0"/>
                </a:lnTo>
                <a:lnTo>
                  <a:pt x="18288000" y="8817930"/>
                </a:lnTo>
                <a:lnTo>
                  <a:pt x="0" y="88179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8296" r="0" b="-270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5999" y="478084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54582"/>
          </a:xfrm>
          <a:custGeom>
            <a:avLst/>
            <a:gdLst/>
            <a:ahLst/>
            <a:cxnLst/>
            <a:rect r="r" b="b" t="t" l="l"/>
            <a:pathLst>
              <a:path h="8854582" w="18288000">
                <a:moveTo>
                  <a:pt x="0" y="0"/>
                </a:moveTo>
                <a:lnTo>
                  <a:pt x="18288000" y="0"/>
                </a:lnTo>
                <a:lnTo>
                  <a:pt x="18288000" y="8854582"/>
                </a:lnTo>
                <a:lnTo>
                  <a:pt x="0" y="88545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8179" r="0" b="-265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5999" y="478084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66800"/>
          </a:xfrm>
          <a:custGeom>
            <a:avLst/>
            <a:gdLst/>
            <a:ahLst/>
            <a:cxnLst/>
            <a:rect r="r" b="b" t="t" l="l"/>
            <a:pathLst>
              <a:path h="8866800" w="18288000">
                <a:moveTo>
                  <a:pt x="0" y="0"/>
                </a:moveTo>
                <a:lnTo>
                  <a:pt x="18288000" y="0"/>
                </a:lnTo>
                <a:lnTo>
                  <a:pt x="18288000" y="8866800"/>
                </a:lnTo>
                <a:lnTo>
                  <a:pt x="0" y="8866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8140" r="0" b="-263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38097" y="245074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DAGz5dOIBi0</dc:identifier>
  <dcterms:modified xsi:type="dcterms:W3CDTF">2011-08-01T06:04:30Z</dcterms:modified>
  <cp:revision>1</cp:revision>
  <dc:title>Carrickfergus Academy- Take 5 Steps for Wellbeing</dc:title>
</cp:coreProperties>
</file>