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video/mp4" Extension="mp4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notesMasterIdLst>
    <p:notesMasterId r:id="rId11"/>
  </p:notesMasterIdLst>
  <p:sldIdLst>
    <p:sldId id="256" r:id="rId6"/>
    <p:sldId id="257" r:id="rId7"/>
    <p:sldId id="258" r:id="rId8"/>
    <p:sldId id="259" r:id="rId9"/>
    <p:sldId id="260" r:id="rId10"/>
  </p:sldIdLst>
  <p:sldSz cx="18288000" cy="10287000"/>
  <p:notesSz cx="6858000" cy="9144000"/>
  <p:embeddedFontLst>
    <p:embeddedFont>
      <p:font typeface="Comic Sans" charset="1" panose="0300070203030202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notesMasters/notesMaster1.xml" Type="http://schemas.openxmlformats.org/officeDocument/2006/relationships/notesMaster"/><Relationship Id="rId12" Target="theme/theme2.xml" Type="http://schemas.openxmlformats.org/officeDocument/2006/relationships/theme"/><Relationship Id="rId13" Target="notesSlides/notesSlide1.xml" Type="http://schemas.openxmlformats.org/officeDocument/2006/relationships/notesSlide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1.7.2013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p="http://schemas.openxmlformats.org/presentationml/2006/main" xmlns:a="http://schemas.openxmlformats.org/drawingml/2006/main">
  <p:cSld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/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 id="{B7268E1E-0E44-426D-905E-8AD9B19D2182}" type="datetimeFigureOut"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/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Introduce each memeber.</a:t>
            </a:r>
          </a:p>
          <a:p>
            <a:r>
              <a:rPr lang="en-US"/>
              <a:t/>
            </a:r>
          </a:p>
          <a:p>
            <a:r>
              <a:rPr lang="en-US"/>
              <a:t>Tell them this is a small workshop on the Take 5 Steps to Wellbeing. </a:t>
            </a:r>
          </a:p>
          <a:p>
            <a:r>
              <a:rPr lang="en-US"/>
              <a:t/>
            </a:r>
          </a:p>
          <a:p>
            <a:r>
              <a:rPr lang="en-US"/>
              <a:t>Format:</a:t>
            </a:r>
          </a:p>
          <a:p>
            <a:r>
              <a:rPr lang="en-US"/>
              <a:t/>
            </a:r>
          </a:p>
          <a:p>
            <a:r>
              <a:rPr lang="en-US"/>
              <a:t>Video about Take 5 Steps </a:t>
            </a:r>
          </a:p>
          <a:p>
            <a:r>
              <a:rPr lang="en-US"/>
              <a:t/>
            </a:r>
          </a:p>
          <a:p>
            <a:r>
              <a:rPr lang="en-US"/>
              <a:t>Group Task</a:t>
            </a:r>
          </a:p>
          <a:p>
            <a:r>
              <a:rPr lang="en-US"/>
              <a:t/>
            </a:r>
          </a:p>
          <a:p>
            <a:r>
              <a:rPr lang="en-US"/>
              <a:t>One person from each group will give some examples of ideas to promote Take 5 Steps to Wellbeing.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/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 id="{871B2431-D351-4C6E-A3CF-9DFAC0E3E050}" type="slidenum"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pn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6.jpeg" Type="http://schemas.openxmlformats.org/officeDocument/2006/relationships/image"/><Relationship Id="rId4" Target="../media/VAGTF3VkpCc.mp4" Type="http://schemas.openxmlformats.org/officeDocument/2006/relationships/video"/><Relationship Id="rId5" Target="../media/VAGTF3VkpCc.mp4" Type="http://schemas.microsoft.com/office/2007/relationships/media"/><Relationship Id="rId6" Target="../media/image7.png" Type="http://schemas.openxmlformats.org/officeDocument/2006/relationships/image"/><Relationship Id="rId7" Target="../media/image8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1.jpeg" Type="http://schemas.openxmlformats.org/officeDocument/2006/relationships/image"/><Relationship Id="rId7" Target="../media/image12.png" Type="http://schemas.openxmlformats.org/officeDocument/2006/relationships/image"/><Relationship Id="rId8" Target="../media/image1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9.png" Type="http://schemas.openxmlformats.org/officeDocument/2006/relationships/image"/><Relationship Id="rId5" Target="../media/image10.svg" Type="http://schemas.openxmlformats.org/officeDocument/2006/relationships/image"/><Relationship Id="rId6" Target="../media/image12.png" Type="http://schemas.openxmlformats.org/officeDocument/2006/relationships/image"/><Relationship Id="rId7" Target="../media/image13.svg" Type="http://schemas.openxmlformats.org/officeDocument/2006/relationships/image"/><Relationship Id="rId8" Target="../media/image14.gif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15.png" Type="http://schemas.openxmlformats.org/officeDocument/2006/relationships/image"/><Relationship Id="rId5" Target="../media/image1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209207" y="8694870"/>
            <a:ext cx="1254172" cy="1254172"/>
          </a:xfrm>
          <a:custGeom>
            <a:avLst/>
            <a:gdLst/>
            <a:ahLst/>
            <a:cxnLst/>
            <a:rect r="r" b="b" t="t" l="l"/>
            <a:pathLst>
              <a:path h="1254172" w="1254172">
                <a:moveTo>
                  <a:pt x="0" y="0"/>
                </a:moveTo>
                <a:lnTo>
                  <a:pt x="1254172" y="0"/>
                </a:lnTo>
                <a:lnTo>
                  <a:pt x="1254172" y="1254172"/>
                </a:lnTo>
                <a:lnTo>
                  <a:pt x="0" y="12541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129260" y="8512982"/>
            <a:ext cx="2915711" cy="1490636"/>
          </a:xfrm>
          <a:custGeom>
            <a:avLst/>
            <a:gdLst/>
            <a:ahLst/>
            <a:cxnLst/>
            <a:rect r="r" b="b" t="t" l="l"/>
            <a:pathLst>
              <a:path h="1490636" w="2915711">
                <a:moveTo>
                  <a:pt x="0" y="0"/>
                </a:moveTo>
                <a:lnTo>
                  <a:pt x="2915712" y="0"/>
                </a:lnTo>
                <a:lnTo>
                  <a:pt x="2915712" y="1490636"/>
                </a:lnTo>
                <a:lnTo>
                  <a:pt x="0" y="14906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541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950399" y="420181"/>
            <a:ext cx="14387202" cy="8092801"/>
          </a:xfrm>
          <a:custGeom>
            <a:avLst/>
            <a:gdLst/>
            <a:ahLst/>
            <a:cxnLst/>
            <a:rect r="r" b="b" t="t" l="l"/>
            <a:pathLst>
              <a:path h="8092801" w="14387202">
                <a:moveTo>
                  <a:pt x="0" y="0"/>
                </a:moveTo>
                <a:lnTo>
                  <a:pt x="14387202" y="0"/>
                </a:lnTo>
                <a:lnTo>
                  <a:pt x="14387202" y="8092801"/>
                </a:lnTo>
                <a:lnTo>
                  <a:pt x="0" y="80928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35766" y="606265"/>
            <a:ext cx="5262793" cy="2960321"/>
          </a:xfrm>
          <a:custGeom>
            <a:avLst/>
            <a:gdLst/>
            <a:ahLst/>
            <a:cxnLst/>
            <a:rect r="r" b="b" t="t" l="l"/>
            <a:pathLst>
              <a:path h="2960321" w="5262793">
                <a:moveTo>
                  <a:pt x="0" y="0"/>
                </a:moveTo>
                <a:lnTo>
                  <a:pt x="5262792" y="0"/>
                </a:lnTo>
                <a:lnTo>
                  <a:pt x="5262792" y="2960321"/>
                </a:lnTo>
                <a:lnTo>
                  <a:pt x="0" y="29603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2790" y="-136433"/>
            <a:ext cx="18288000" cy="13716000"/>
          </a:xfrm>
          <a:custGeom>
            <a:avLst/>
            <a:gdLst/>
            <a:ahLst/>
            <a:cxnLst/>
            <a:rect r="r" b="b" t="t" l="l"/>
            <a:pathLst>
              <a:path h="13716000" w="18288000">
                <a:moveTo>
                  <a:pt x="0" y="0"/>
                </a:moveTo>
                <a:lnTo>
                  <a:pt x="18288000" y="0"/>
                </a:lnTo>
                <a:lnTo>
                  <a:pt x="18288000" y="13716000"/>
                </a:lnTo>
                <a:lnTo>
                  <a:pt x="0" y="13716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9999"/>
            </a:blip>
            <a:stretch>
              <a:fillRect l="0" t="0" r="0" b="0"/>
            </a:stretch>
          </a:blipFill>
        </p:spPr>
      </p:sp>
      <p:pic>
        <p:nvPicPr>
          <p:cNvPr name="Picture 3" id="3">
            <a:hlinkClick action="ppaction://media"/>
          </p:cNvPr>
          <p:cNvPicPr>
            <a:picLocks noChangeAspect="true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543730" y="188939"/>
            <a:ext cx="17027029" cy="9577704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0">
            <a:off x="72080" y="9240266"/>
            <a:ext cx="956620" cy="956620"/>
          </a:xfrm>
          <a:custGeom>
            <a:avLst/>
            <a:gdLst/>
            <a:ahLst/>
            <a:cxnLst/>
            <a:rect r="r" b="b" t="t" l="l"/>
            <a:pathLst>
              <a:path h="956620" w="956620">
                <a:moveTo>
                  <a:pt x="0" y="0"/>
                </a:moveTo>
                <a:lnTo>
                  <a:pt x="956620" y="0"/>
                </a:lnTo>
                <a:lnTo>
                  <a:pt x="956620" y="956620"/>
                </a:lnTo>
                <a:lnTo>
                  <a:pt x="0" y="956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iming>
    <p:tnLst>
      <p:par>
        <p:cTn dur="indefinite" restart="never" nodeType="tmRoot">
          <p:childTnLst>
            <p:video>
              <p:cMediaNode vol="100000">
                <p:cTn fill="hold" display="false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591574" y="478084"/>
            <a:ext cx="2172454" cy="2172454"/>
          </a:xfrm>
          <a:custGeom>
            <a:avLst/>
            <a:gdLst/>
            <a:ahLst/>
            <a:cxnLst/>
            <a:rect r="r" b="b" t="t" l="l"/>
            <a:pathLst>
              <a:path h="2172454" w="2172454">
                <a:moveTo>
                  <a:pt x="0" y="0"/>
                </a:moveTo>
                <a:lnTo>
                  <a:pt x="2172454" y="0"/>
                </a:lnTo>
                <a:lnTo>
                  <a:pt x="2172454" y="2172454"/>
                </a:lnTo>
                <a:lnTo>
                  <a:pt x="0" y="217245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56996" y="2382910"/>
            <a:ext cx="2097136" cy="1017111"/>
          </a:xfrm>
          <a:custGeom>
            <a:avLst/>
            <a:gdLst/>
            <a:ahLst/>
            <a:cxnLst/>
            <a:rect r="r" b="b" t="t" l="l"/>
            <a:pathLst>
              <a:path h="1017111" w="2097136">
                <a:moveTo>
                  <a:pt x="0" y="0"/>
                </a:moveTo>
                <a:lnTo>
                  <a:pt x="2097137" y="0"/>
                </a:lnTo>
                <a:lnTo>
                  <a:pt x="2097137" y="1017111"/>
                </a:lnTo>
                <a:lnTo>
                  <a:pt x="0" y="10171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891930" y="304966"/>
            <a:ext cx="4061596" cy="2345572"/>
          </a:xfrm>
          <a:custGeom>
            <a:avLst/>
            <a:gdLst/>
            <a:ahLst/>
            <a:cxnLst/>
            <a:rect r="r" b="b" t="t" l="l"/>
            <a:pathLst>
              <a:path h="2345572" w="4061596">
                <a:moveTo>
                  <a:pt x="0" y="0"/>
                </a:moveTo>
                <a:lnTo>
                  <a:pt x="4061596" y="0"/>
                </a:lnTo>
                <a:lnTo>
                  <a:pt x="4061596" y="2345572"/>
                </a:lnTo>
                <a:lnTo>
                  <a:pt x="0" y="234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0244772" y="670790"/>
            <a:ext cx="4502550" cy="6874122"/>
          </a:xfrm>
          <a:custGeom>
            <a:avLst/>
            <a:gdLst/>
            <a:ahLst/>
            <a:cxnLst/>
            <a:rect r="r" b="b" t="t" l="l"/>
            <a:pathLst>
              <a:path h="6874122" w="4502550">
                <a:moveTo>
                  <a:pt x="0" y="0"/>
                </a:moveTo>
                <a:lnTo>
                  <a:pt x="4502549" y="0"/>
                </a:lnTo>
                <a:lnTo>
                  <a:pt x="4502549" y="6874122"/>
                </a:lnTo>
                <a:lnTo>
                  <a:pt x="0" y="68741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99618" y="7031766"/>
            <a:ext cx="2744803" cy="2744803"/>
          </a:xfrm>
          <a:custGeom>
            <a:avLst/>
            <a:gdLst/>
            <a:ahLst/>
            <a:cxnLst/>
            <a:rect r="r" b="b" t="t" l="l"/>
            <a:pathLst>
              <a:path h="2744803" w="2744803">
                <a:moveTo>
                  <a:pt x="0" y="0"/>
                </a:moveTo>
                <a:lnTo>
                  <a:pt x="2744803" y="0"/>
                </a:lnTo>
                <a:lnTo>
                  <a:pt x="2744803" y="2744803"/>
                </a:lnTo>
                <a:lnTo>
                  <a:pt x="0" y="274480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426641" y="3069271"/>
            <a:ext cx="7612677" cy="2876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42821D"/>
                </a:solidFill>
                <a:latin typeface="Comic Sans"/>
                <a:ea typeface="Comic Sans"/>
                <a:cs typeface="Comic Sans"/>
                <a:sym typeface="Comic Sans"/>
              </a:rPr>
              <a:t>In teams of 4-5 how can you promote Take 5 Steps to Wellbeing. 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13997" y="7956485"/>
            <a:ext cx="2172454" cy="2172454"/>
          </a:xfrm>
          <a:custGeom>
            <a:avLst/>
            <a:gdLst/>
            <a:ahLst/>
            <a:cxnLst/>
            <a:rect r="r" b="b" t="t" l="l"/>
            <a:pathLst>
              <a:path h="2172454" w="2172454">
                <a:moveTo>
                  <a:pt x="0" y="0"/>
                </a:moveTo>
                <a:lnTo>
                  <a:pt x="2172454" y="0"/>
                </a:lnTo>
                <a:lnTo>
                  <a:pt x="2172454" y="2172453"/>
                </a:lnTo>
                <a:lnTo>
                  <a:pt x="0" y="2172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511492" y="7885908"/>
            <a:ext cx="4302505" cy="2086715"/>
          </a:xfrm>
          <a:custGeom>
            <a:avLst/>
            <a:gdLst/>
            <a:ahLst/>
            <a:cxnLst/>
            <a:rect r="r" b="b" t="t" l="l"/>
            <a:pathLst>
              <a:path h="2086715" w="4302505">
                <a:moveTo>
                  <a:pt x="0" y="0"/>
                </a:moveTo>
                <a:lnTo>
                  <a:pt x="4302505" y="0"/>
                </a:lnTo>
                <a:lnTo>
                  <a:pt x="4302505" y="2086715"/>
                </a:lnTo>
                <a:lnTo>
                  <a:pt x="0" y="2086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003141" y="522568"/>
            <a:ext cx="4061596" cy="2345572"/>
          </a:xfrm>
          <a:custGeom>
            <a:avLst/>
            <a:gdLst/>
            <a:ahLst/>
            <a:cxnLst/>
            <a:rect r="r" b="b" t="t" l="l"/>
            <a:pathLst>
              <a:path h="2345572" w="4061596">
                <a:moveTo>
                  <a:pt x="0" y="0"/>
                </a:moveTo>
                <a:lnTo>
                  <a:pt x="4061597" y="0"/>
                </a:lnTo>
                <a:lnTo>
                  <a:pt x="4061597" y="2345572"/>
                </a:lnTo>
                <a:lnTo>
                  <a:pt x="0" y="23455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99618" y="7031766"/>
            <a:ext cx="2744803" cy="2744803"/>
          </a:xfrm>
          <a:custGeom>
            <a:avLst/>
            <a:gdLst/>
            <a:ahLst/>
            <a:cxnLst/>
            <a:rect r="r" b="b" t="t" l="l"/>
            <a:pathLst>
              <a:path h="2744803" w="2744803">
                <a:moveTo>
                  <a:pt x="0" y="0"/>
                </a:moveTo>
                <a:lnTo>
                  <a:pt x="2744803" y="0"/>
                </a:lnTo>
                <a:lnTo>
                  <a:pt x="2744803" y="2744803"/>
                </a:lnTo>
                <a:lnTo>
                  <a:pt x="0" y="27448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8"/>
          <a:srcRect l="0" t="0" r="0" b="0"/>
          <a:stretch>
            <a:fillRect/>
          </a:stretch>
        </p:blipFill>
        <p:spPr>
          <a:xfrm flipH="false" flipV="false" rot="0">
            <a:off x="9390933" y="803664"/>
            <a:ext cx="8543623" cy="6108691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426641" y="3069271"/>
            <a:ext cx="7612677" cy="38466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672"/>
              </a:lnSpc>
            </a:pPr>
            <a:r>
              <a:rPr lang="en-US" sz="5480">
                <a:solidFill>
                  <a:srgbClr val="42821D"/>
                </a:solidFill>
                <a:latin typeface="Comic Sans"/>
                <a:ea typeface="Comic Sans"/>
                <a:cs typeface="Comic Sans"/>
                <a:sym typeface="Comic Sans"/>
              </a:rPr>
              <a:t>1 member of each team - presents 1 idea for each of the Take 5 Steps 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813997" y="7956485"/>
            <a:ext cx="2172454" cy="2172454"/>
          </a:xfrm>
          <a:custGeom>
            <a:avLst/>
            <a:gdLst/>
            <a:ahLst/>
            <a:cxnLst/>
            <a:rect r="r" b="b" t="t" l="l"/>
            <a:pathLst>
              <a:path h="2172454" w="2172454">
                <a:moveTo>
                  <a:pt x="0" y="0"/>
                </a:moveTo>
                <a:lnTo>
                  <a:pt x="2172454" y="0"/>
                </a:lnTo>
                <a:lnTo>
                  <a:pt x="2172454" y="2172453"/>
                </a:lnTo>
                <a:lnTo>
                  <a:pt x="0" y="217245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1281072" y="7897198"/>
            <a:ext cx="4302505" cy="2086715"/>
          </a:xfrm>
          <a:custGeom>
            <a:avLst/>
            <a:gdLst/>
            <a:ahLst/>
            <a:cxnLst/>
            <a:rect r="r" b="b" t="t" l="l"/>
            <a:pathLst>
              <a:path h="2086715" w="4302505">
                <a:moveTo>
                  <a:pt x="0" y="0"/>
                </a:moveTo>
                <a:lnTo>
                  <a:pt x="4302505" y="0"/>
                </a:lnTo>
                <a:lnTo>
                  <a:pt x="4302505" y="2086715"/>
                </a:lnTo>
                <a:lnTo>
                  <a:pt x="0" y="20867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470828" y="907108"/>
            <a:ext cx="8229450" cy="7427078"/>
          </a:xfrm>
          <a:custGeom>
            <a:avLst/>
            <a:gdLst/>
            <a:ahLst/>
            <a:cxnLst/>
            <a:rect r="r" b="b" t="t" l="l"/>
            <a:pathLst>
              <a:path h="7427078" w="8229450">
                <a:moveTo>
                  <a:pt x="0" y="0"/>
                </a:moveTo>
                <a:lnTo>
                  <a:pt x="8229450" y="0"/>
                </a:lnTo>
                <a:lnTo>
                  <a:pt x="8229450" y="7427078"/>
                </a:lnTo>
                <a:lnTo>
                  <a:pt x="0" y="7427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DAHWHfUVgYw</dc:identifier>
  <dcterms:modified xsi:type="dcterms:W3CDTF">2011-08-01T06:04:30Z</dcterms:modified>
  <cp:revision>1</cp:revision>
  <dc:title>Take 5 Workshop : Schools</dc:title>
</cp:coreProperties>
</file>