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Canva Sans Bold" charset="1" panose="020B0803030501040103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VAGTMGehaHc.mp4" Type="http://schemas.openxmlformats.org/officeDocument/2006/relationships/video"/><Relationship Id="rId5" Target="../media/VAGTMGehaHc.mp4" Type="http://schemas.microsoft.com/office/2007/relationships/media"/><Relationship Id="rId6" Target="../media/image10.png" Type="http://schemas.openxmlformats.org/officeDocument/2006/relationships/image"/><Relationship Id="rId7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.png" Type="http://schemas.openxmlformats.org/officeDocument/2006/relationships/image"/><Relationship Id="rId7" Target="../media/image2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pn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14" Target="../media/image1.png" Type="http://schemas.openxmlformats.org/officeDocument/2006/relationships/image"/><Relationship Id="rId15" Target="../media/image2.png" Type="http://schemas.openxmlformats.org/officeDocument/2006/relationships/image"/><Relationship Id="rId16" Target="../media/image16.png" Type="http://schemas.openxmlformats.org/officeDocument/2006/relationships/image"/><Relationship Id="rId17" Target="../media/image17.svg" Type="http://schemas.openxmlformats.org/officeDocument/2006/relationships/image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.pn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022767" y="9347049"/>
            <a:ext cx="902798" cy="902798"/>
          </a:xfrm>
          <a:custGeom>
            <a:avLst/>
            <a:gdLst/>
            <a:ahLst/>
            <a:cxnLst/>
            <a:rect r="r" b="b" t="t" l="l"/>
            <a:pathLst>
              <a:path h="902798" w="902798">
                <a:moveTo>
                  <a:pt x="0" y="0"/>
                </a:moveTo>
                <a:lnTo>
                  <a:pt x="902798" y="0"/>
                </a:lnTo>
                <a:lnTo>
                  <a:pt x="902798" y="902798"/>
                </a:lnTo>
                <a:lnTo>
                  <a:pt x="0" y="902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97874" y="9347049"/>
            <a:ext cx="1485014" cy="720232"/>
          </a:xfrm>
          <a:custGeom>
            <a:avLst/>
            <a:gdLst/>
            <a:ahLst/>
            <a:cxnLst/>
            <a:rect r="r" b="b" t="t" l="l"/>
            <a:pathLst>
              <a:path h="720232" w="1485014">
                <a:moveTo>
                  <a:pt x="0" y="0"/>
                </a:moveTo>
                <a:lnTo>
                  <a:pt x="1485014" y="0"/>
                </a:lnTo>
                <a:lnTo>
                  <a:pt x="1485014" y="720232"/>
                </a:lnTo>
                <a:lnTo>
                  <a:pt x="0" y="720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2153" y="398997"/>
            <a:ext cx="15523694" cy="8732078"/>
          </a:xfrm>
          <a:custGeom>
            <a:avLst/>
            <a:gdLst/>
            <a:ahLst/>
            <a:cxnLst/>
            <a:rect r="r" b="b" t="t" l="l"/>
            <a:pathLst>
              <a:path h="8732078" w="15523694">
                <a:moveTo>
                  <a:pt x="0" y="0"/>
                </a:moveTo>
                <a:lnTo>
                  <a:pt x="15523694" y="0"/>
                </a:lnTo>
                <a:lnTo>
                  <a:pt x="15523694" y="8732077"/>
                </a:lnTo>
                <a:lnTo>
                  <a:pt x="0" y="8732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732172" y="548810"/>
            <a:ext cx="3041581" cy="3041581"/>
          </a:xfrm>
          <a:custGeom>
            <a:avLst/>
            <a:gdLst/>
            <a:ahLst/>
            <a:cxnLst/>
            <a:rect r="r" b="b" t="t" l="l"/>
            <a:pathLst>
              <a:path h="3041581" w="3041581">
                <a:moveTo>
                  <a:pt x="0" y="0"/>
                </a:moveTo>
                <a:lnTo>
                  <a:pt x="3041581" y="0"/>
                </a:lnTo>
                <a:lnTo>
                  <a:pt x="3041581" y="3041581"/>
                </a:lnTo>
                <a:lnTo>
                  <a:pt x="0" y="3041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78913" y="3102025"/>
            <a:ext cx="2169989" cy="1052445"/>
          </a:xfrm>
          <a:custGeom>
            <a:avLst/>
            <a:gdLst/>
            <a:ahLst/>
            <a:cxnLst/>
            <a:rect r="r" b="b" t="t" l="l"/>
            <a:pathLst>
              <a:path h="1052445" w="2169989">
                <a:moveTo>
                  <a:pt x="0" y="0"/>
                </a:moveTo>
                <a:lnTo>
                  <a:pt x="2169989" y="0"/>
                </a:lnTo>
                <a:lnTo>
                  <a:pt x="2169989" y="1052444"/>
                </a:lnTo>
                <a:lnTo>
                  <a:pt x="0" y="105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48429" y="470962"/>
            <a:ext cx="3096387" cy="4114800"/>
          </a:xfrm>
          <a:custGeom>
            <a:avLst/>
            <a:gdLst/>
            <a:ahLst/>
            <a:cxnLst/>
            <a:rect r="r" b="b" t="t" l="l"/>
            <a:pathLst>
              <a:path h="4114800" w="3096387">
                <a:moveTo>
                  <a:pt x="0" y="0"/>
                </a:moveTo>
                <a:lnTo>
                  <a:pt x="3096387" y="0"/>
                </a:lnTo>
                <a:lnTo>
                  <a:pt x="30963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33955" y="1752981"/>
            <a:ext cx="5881391" cy="2698088"/>
          </a:xfrm>
          <a:custGeom>
            <a:avLst/>
            <a:gdLst/>
            <a:ahLst/>
            <a:cxnLst/>
            <a:rect r="r" b="b" t="t" l="l"/>
            <a:pathLst>
              <a:path h="2698088" w="5881391">
                <a:moveTo>
                  <a:pt x="0" y="0"/>
                </a:moveTo>
                <a:lnTo>
                  <a:pt x="5881391" y="0"/>
                </a:lnTo>
                <a:lnTo>
                  <a:pt x="5881391" y="2698088"/>
                </a:lnTo>
                <a:lnTo>
                  <a:pt x="0" y="2698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38562" y="905822"/>
            <a:ext cx="6397475" cy="9050363"/>
          </a:xfrm>
          <a:custGeom>
            <a:avLst/>
            <a:gdLst/>
            <a:ahLst/>
            <a:cxnLst/>
            <a:rect r="r" b="b" t="t" l="l"/>
            <a:pathLst>
              <a:path h="9050363" w="6397475">
                <a:moveTo>
                  <a:pt x="0" y="0"/>
                </a:moveTo>
                <a:lnTo>
                  <a:pt x="6397475" y="0"/>
                </a:lnTo>
                <a:lnTo>
                  <a:pt x="6397475" y="9050363"/>
                </a:lnTo>
                <a:lnTo>
                  <a:pt x="0" y="90503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11046" y="4720032"/>
            <a:ext cx="16770284" cy="4851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39"/>
              </a:lnSpc>
            </a:pPr>
            <a:r>
              <a:rPr lang="en-US" sz="9242" b="true">
                <a:solidFill>
                  <a:srgbClr val="290B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Mental Health is our thoughts, feelings and emotions.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-24255" r="0" b="-8905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853066" y="181941"/>
            <a:ext cx="16135749" cy="9076359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77050" y="8906154"/>
            <a:ext cx="1162435" cy="1162435"/>
          </a:xfrm>
          <a:custGeom>
            <a:avLst/>
            <a:gdLst/>
            <a:ahLst/>
            <a:cxnLst/>
            <a:rect r="r" b="b" t="t" l="l"/>
            <a:pathLst>
              <a:path h="1162435" w="1162435">
                <a:moveTo>
                  <a:pt x="0" y="0"/>
                </a:moveTo>
                <a:lnTo>
                  <a:pt x="1162435" y="0"/>
                </a:lnTo>
                <a:lnTo>
                  <a:pt x="1162435" y="1162435"/>
                </a:lnTo>
                <a:lnTo>
                  <a:pt x="0" y="11624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308027" y="2069601"/>
            <a:ext cx="6623688" cy="7411119"/>
          </a:xfrm>
          <a:custGeom>
            <a:avLst/>
            <a:gdLst/>
            <a:ahLst/>
            <a:cxnLst/>
            <a:rect r="r" b="b" t="t" l="l"/>
            <a:pathLst>
              <a:path h="7411119" w="6623688">
                <a:moveTo>
                  <a:pt x="0" y="0"/>
                </a:moveTo>
                <a:lnTo>
                  <a:pt x="6623688" y="0"/>
                </a:lnTo>
                <a:lnTo>
                  <a:pt x="6623688" y="7411119"/>
                </a:lnTo>
                <a:lnTo>
                  <a:pt x="0" y="74111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5065" y="7768106"/>
            <a:ext cx="2090750" cy="2090750"/>
          </a:xfrm>
          <a:custGeom>
            <a:avLst/>
            <a:gdLst/>
            <a:ahLst/>
            <a:cxnLst/>
            <a:rect r="r" b="b" t="t" l="l"/>
            <a:pathLst>
              <a:path h="2090750" w="2090750">
                <a:moveTo>
                  <a:pt x="0" y="0"/>
                </a:moveTo>
                <a:lnTo>
                  <a:pt x="2090750" y="0"/>
                </a:lnTo>
                <a:lnTo>
                  <a:pt x="2090750" y="2090750"/>
                </a:lnTo>
                <a:lnTo>
                  <a:pt x="0" y="209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36414" y="3938483"/>
            <a:ext cx="9730593" cy="2705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143" b="true">
                <a:solidFill>
                  <a:srgbClr val="290B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Groups of 4-5 </a:t>
            </a:r>
          </a:p>
          <a:p>
            <a:pPr algn="ctr">
              <a:lnSpc>
                <a:spcPts val="7200"/>
              </a:lnSpc>
            </a:pPr>
            <a:r>
              <a:rPr lang="en-US" sz="5143" b="true">
                <a:solidFill>
                  <a:srgbClr val="290B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Design a Positive Mental Health Uniform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971270" y="307339"/>
            <a:ext cx="3041581" cy="3041581"/>
          </a:xfrm>
          <a:custGeom>
            <a:avLst/>
            <a:gdLst/>
            <a:ahLst/>
            <a:cxnLst/>
            <a:rect r="r" b="b" t="t" l="l"/>
            <a:pathLst>
              <a:path h="3041581" w="3041581">
                <a:moveTo>
                  <a:pt x="0" y="0"/>
                </a:moveTo>
                <a:lnTo>
                  <a:pt x="3041581" y="0"/>
                </a:lnTo>
                <a:lnTo>
                  <a:pt x="3041581" y="3041581"/>
                </a:lnTo>
                <a:lnTo>
                  <a:pt x="0" y="30415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18011" y="2860553"/>
            <a:ext cx="2169989" cy="1052445"/>
          </a:xfrm>
          <a:custGeom>
            <a:avLst/>
            <a:gdLst/>
            <a:ahLst/>
            <a:cxnLst/>
            <a:rect r="r" b="b" t="t" l="l"/>
            <a:pathLst>
              <a:path h="1052445" w="2169989">
                <a:moveTo>
                  <a:pt x="0" y="0"/>
                </a:moveTo>
                <a:lnTo>
                  <a:pt x="2169989" y="0"/>
                </a:lnTo>
                <a:lnTo>
                  <a:pt x="2169989" y="1052445"/>
                </a:lnTo>
                <a:lnTo>
                  <a:pt x="0" y="10524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26378" y="1003348"/>
            <a:ext cx="4061596" cy="2345572"/>
          </a:xfrm>
          <a:custGeom>
            <a:avLst/>
            <a:gdLst/>
            <a:ahLst/>
            <a:cxnLst/>
            <a:rect r="r" b="b" t="t" l="l"/>
            <a:pathLst>
              <a:path h="2345572" w="4061596">
                <a:moveTo>
                  <a:pt x="0" y="0"/>
                </a:moveTo>
                <a:lnTo>
                  <a:pt x="4061596" y="0"/>
                </a:lnTo>
                <a:lnTo>
                  <a:pt x="4061596" y="2345572"/>
                </a:lnTo>
                <a:lnTo>
                  <a:pt x="0" y="23455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652949" y="8121718"/>
            <a:ext cx="3337719" cy="58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290B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Pause the video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18245" y="1392514"/>
            <a:ext cx="6623688" cy="7411119"/>
          </a:xfrm>
          <a:custGeom>
            <a:avLst/>
            <a:gdLst/>
            <a:ahLst/>
            <a:cxnLst/>
            <a:rect r="r" b="b" t="t" l="l"/>
            <a:pathLst>
              <a:path h="7411119" w="6623688">
                <a:moveTo>
                  <a:pt x="0" y="0"/>
                </a:moveTo>
                <a:lnTo>
                  <a:pt x="6623687" y="0"/>
                </a:lnTo>
                <a:lnTo>
                  <a:pt x="6623687" y="7411119"/>
                </a:lnTo>
                <a:lnTo>
                  <a:pt x="0" y="74111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5065" y="7768106"/>
            <a:ext cx="2090750" cy="2090750"/>
          </a:xfrm>
          <a:custGeom>
            <a:avLst/>
            <a:gdLst/>
            <a:ahLst/>
            <a:cxnLst/>
            <a:rect r="r" b="b" t="t" l="l"/>
            <a:pathLst>
              <a:path h="2090750" w="2090750">
                <a:moveTo>
                  <a:pt x="0" y="0"/>
                </a:moveTo>
                <a:lnTo>
                  <a:pt x="2090750" y="0"/>
                </a:lnTo>
                <a:lnTo>
                  <a:pt x="2090750" y="2090750"/>
                </a:lnTo>
                <a:lnTo>
                  <a:pt x="0" y="209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87661" y="2812629"/>
            <a:ext cx="1738564" cy="1019233"/>
          </a:xfrm>
          <a:custGeom>
            <a:avLst/>
            <a:gdLst/>
            <a:ahLst/>
            <a:cxnLst/>
            <a:rect r="r" b="b" t="t" l="l"/>
            <a:pathLst>
              <a:path h="1019233" w="1738564">
                <a:moveTo>
                  <a:pt x="0" y="0"/>
                </a:moveTo>
                <a:lnTo>
                  <a:pt x="1738565" y="0"/>
                </a:lnTo>
                <a:lnTo>
                  <a:pt x="1738565" y="1019234"/>
                </a:lnTo>
                <a:lnTo>
                  <a:pt x="0" y="10192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996200" y="2596769"/>
            <a:ext cx="1643031" cy="1612224"/>
          </a:xfrm>
          <a:custGeom>
            <a:avLst/>
            <a:gdLst/>
            <a:ahLst/>
            <a:cxnLst/>
            <a:rect r="r" b="b" t="t" l="l"/>
            <a:pathLst>
              <a:path h="1612224" w="1643031">
                <a:moveTo>
                  <a:pt x="0" y="0"/>
                </a:moveTo>
                <a:lnTo>
                  <a:pt x="1643031" y="0"/>
                </a:lnTo>
                <a:lnTo>
                  <a:pt x="1643031" y="1612224"/>
                </a:lnTo>
                <a:lnTo>
                  <a:pt x="0" y="16122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35636" y="6481967"/>
            <a:ext cx="1490590" cy="981926"/>
          </a:xfrm>
          <a:custGeom>
            <a:avLst/>
            <a:gdLst/>
            <a:ahLst/>
            <a:cxnLst/>
            <a:rect r="r" b="b" t="t" l="l"/>
            <a:pathLst>
              <a:path h="981926" w="1490590">
                <a:moveTo>
                  <a:pt x="0" y="0"/>
                </a:moveTo>
                <a:lnTo>
                  <a:pt x="1490590" y="0"/>
                </a:lnTo>
                <a:lnTo>
                  <a:pt x="1490590" y="981926"/>
                </a:lnTo>
                <a:lnTo>
                  <a:pt x="0" y="9819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08778" y="4480159"/>
            <a:ext cx="1530454" cy="2776333"/>
          </a:xfrm>
          <a:custGeom>
            <a:avLst/>
            <a:gdLst/>
            <a:ahLst/>
            <a:cxnLst/>
            <a:rect r="r" b="b" t="t" l="l"/>
            <a:pathLst>
              <a:path h="2776333" w="1530454">
                <a:moveTo>
                  <a:pt x="0" y="0"/>
                </a:moveTo>
                <a:lnTo>
                  <a:pt x="1530453" y="0"/>
                </a:lnTo>
                <a:lnTo>
                  <a:pt x="1530453" y="2776333"/>
                </a:lnTo>
                <a:lnTo>
                  <a:pt x="0" y="27763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02021" y="4208993"/>
            <a:ext cx="1891660" cy="1778160"/>
          </a:xfrm>
          <a:custGeom>
            <a:avLst/>
            <a:gdLst/>
            <a:ahLst/>
            <a:cxnLst/>
            <a:rect r="r" b="b" t="t" l="l"/>
            <a:pathLst>
              <a:path h="1778160" w="1891660">
                <a:moveTo>
                  <a:pt x="0" y="0"/>
                </a:moveTo>
                <a:lnTo>
                  <a:pt x="1891660" y="0"/>
                </a:lnTo>
                <a:lnTo>
                  <a:pt x="1891660" y="1778160"/>
                </a:lnTo>
                <a:lnTo>
                  <a:pt x="0" y="17781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64747" y="9218211"/>
            <a:ext cx="12597122" cy="737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3"/>
              </a:lnSpc>
            </a:pPr>
            <a:r>
              <a:rPr lang="en-US" sz="4295" b="true">
                <a:solidFill>
                  <a:srgbClr val="290B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Nominate someone to present from each team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865626" y="381993"/>
            <a:ext cx="3041581" cy="3041581"/>
          </a:xfrm>
          <a:custGeom>
            <a:avLst/>
            <a:gdLst/>
            <a:ahLst/>
            <a:cxnLst/>
            <a:rect r="r" b="b" t="t" l="l"/>
            <a:pathLst>
              <a:path h="3041581" w="3041581">
                <a:moveTo>
                  <a:pt x="0" y="0"/>
                </a:moveTo>
                <a:lnTo>
                  <a:pt x="3041581" y="0"/>
                </a:lnTo>
                <a:lnTo>
                  <a:pt x="3041581" y="3041581"/>
                </a:lnTo>
                <a:lnTo>
                  <a:pt x="0" y="30415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012367" y="2935207"/>
            <a:ext cx="2169989" cy="1052445"/>
          </a:xfrm>
          <a:custGeom>
            <a:avLst/>
            <a:gdLst/>
            <a:ahLst/>
            <a:cxnLst/>
            <a:rect r="r" b="b" t="t" l="l"/>
            <a:pathLst>
              <a:path h="1052445" w="2169989">
                <a:moveTo>
                  <a:pt x="0" y="0"/>
                </a:moveTo>
                <a:lnTo>
                  <a:pt x="2169989" y="0"/>
                </a:lnTo>
                <a:lnTo>
                  <a:pt x="2169989" y="1052445"/>
                </a:lnTo>
                <a:lnTo>
                  <a:pt x="0" y="105244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03096" y="381993"/>
            <a:ext cx="4061596" cy="2345572"/>
          </a:xfrm>
          <a:custGeom>
            <a:avLst/>
            <a:gdLst/>
            <a:ahLst/>
            <a:cxnLst/>
            <a:rect r="r" b="b" t="t" l="l"/>
            <a:pathLst>
              <a:path h="2345572" w="4061596">
                <a:moveTo>
                  <a:pt x="0" y="0"/>
                </a:moveTo>
                <a:lnTo>
                  <a:pt x="4061596" y="0"/>
                </a:lnTo>
                <a:lnTo>
                  <a:pt x="4061596" y="2345572"/>
                </a:lnTo>
                <a:lnTo>
                  <a:pt x="0" y="23455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13997" y="7956485"/>
            <a:ext cx="2172454" cy="2172454"/>
          </a:xfrm>
          <a:custGeom>
            <a:avLst/>
            <a:gdLst/>
            <a:ahLst/>
            <a:cxnLst/>
            <a:rect r="r" b="b" t="t" l="l"/>
            <a:pathLst>
              <a:path h="2172454" w="2172454">
                <a:moveTo>
                  <a:pt x="0" y="0"/>
                </a:moveTo>
                <a:lnTo>
                  <a:pt x="2172454" y="0"/>
                </a:lnTo>
                <a:lnTo>
                  <a:pt x="2172454" y="2172453"/>
                </a:lnTo>
                <a:lnTo>
                  <a:pt x="0" y="2172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81072" y="7897198"/>
            <a:ext cx="4302505" cy="2086715"/>
          </a:xfrm>
          <a:custGeom>
            <a:avLst/>
            <a:gdLst/>
            <a:ahLst/>
            <a:cxnLst/>
            <a:rect r="r" b="b" t="t" l="l"/>
            <a:pathLst>
              <a:path h="2086715" w="4302505">
                <a:moveTo>
                  <a:pt x="0" y="0"/>
                </a:moveTo>
                <a:lnTo>
                  <a:pt x="4302505" y="0"/>
                </a:lnTo>
                <a:lnTo>
                  <a:pt x="4302505" y="2086715"/>
                </a:lnTo>
                <a:lnTo>
                  <a:pt x="0" y="2086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70828" y="907108"/>
            <a:ext cx="8229450" cy="7427078"/>
          </a:xfrm>
          <a:custGeom>
            <a:avLst/>
            <a:gdLst/>
            <a:ahLst/>
            <a:cxnLst/>
            <a:rect r="r" b="b" t="t" l="l"/>
            <a:pathLst>
              <a:path h="7427078" w="8229450">
                <a:moveTo>
                  <a:pt x="0" y="0"/>
                </a:moveTo>
                <a:lnTo>
                  <a:pt x="8229450" y="0"/>
                </a:lnTo>
                <a:lnTo>
                  <a:pt x="8229450" y="7427078"/>
                </a:lnTo>
                <a:lnTo>
                  <a:pt x="0" y="7427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DAHWG_0NjCE</dc:identifier>
  <dcterms:modified xsi:type="dcterms:W3CDTF">2011-08-01T06:04:30Z</dcterms:modified>
  <cp:revision>1</cp:revision>
  <dc:title>What is Mental Health ?</dc:title>
</cp:coreProperties>
</file>